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71" r:id="rId7"/>
    <p:sldId id="273" r:id="rId8"/>
    <p:sldId id="281" r:id="rId9"/>
    <p:sldId id="261" r:id="rId10"/>
    <p:sldId id="262" r:id="rId11"/>
    <p:sldId id="264" r:id="rId12"/>
    <p:sldId id="266" r:id="rId13"/>
    <p:sldId id="274" r:id="rId14"/>
    <p:sldId id="282" r:id="rId15"/>
    <p:sldId id="267" r:id="rId16"/>
    <p:sldId id="283" r:id="rId17"/>
    <p:sldId id="270" r:id="rId18"/>
    <p:sldId id="296" r:id="rId19"/>
    <p:sldId id="276" r:id="rId20"/>
    <p:sldId id="286" r:id="rId21"/>
    <p:sldId id="287" r:id="rId22"/>
    <p:sldId id="288" r:id="rId23"/>
    <p:sldId id="278" r:id="rId24"/>
    <p:sldId id="289" r:id="rId25"/>
    <p:sldId id="277" r:id="rId26"/>
    <p:sldId id="275" r:id="rId27"/>
    <p:sldId id="315" r:id="rId28"/>
    <p:sldId id="284" r:id="rId29"/>
    <p:sldId id="316" r:id="rId30"/>
    <p:sldId id="297" r:id="rId31"/>
    <p:sldId id="298" r:id="rId32"/>
    <p:sldId id="299" r:id="rId33"/>
    <p:sldId id="303" r:id="rId34"/>
    <p:sldId id="300" r:id="rId35"/>
    <p:sldId id="304" r:id="rId36"/>
    <p:sldId id="305" r:id="rId37"/>
    <p:sldId id="285" r:id="rId38"/>
    <p:sldId id="306" r:id="rId39"/>
    <p:sldId id="308" r:id="rId40"/>
    <p:sldId id="309" r:id="rId41"/>
    <p:sldId id="290" r:id="rId42"/>
    <p:sldId id="310" r:id="rId43"/>
    <p:sldId id="311" r:id="rId44"/>
    <p:sldId id="313" r:id="rId45"/>
    <p:sldId id="312" r:id="rId46"/>
    <p:sldId id="291" r:id="rId47"/>
    <p:sldId id="314" r:id="rId48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0000FF"/>
    <a:srgbClr val="CC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301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54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813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13.pn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13.pn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diagrams/_rels/data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13.pn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13.pn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diagrams/_rels/drawing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25026A7-E483-4F87-B185-D8C5885133BC}" type="doc">
      <dgm:prSet loTypeId="urn:microsoft.com/office/officeart/2005/8/layout/vList4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de-DE"/>
        </a:p>
      </dgm:t>
    </dgm:pt>
    <dgm:pt modelId="{2BE2D100-B10E-4354-992F-62D3B6CE1D38}">
      <dgm:prSet phldrT="[Text]"/>
      <dgm:spPr/>
      <dgm:t>
        <a:bodyPr/>
        <a:lstStyle/>
        <a:p>
          <a:r>
            <a:rPr lang="de-DE" dirty="0" smtClean="0"/>
            <a:t>vorher</a:t>
          </a:r>
          <a:endParaRPr lang="de-DE" dirty="0"/>
        </a:p>
      </dgm:t>
    </dgm:pt>
    <dgm:pt modelId="{FAB9C96A-A4C0-4B41-88DB-86C2E909076C}" type="parTrans" cxnId="{B393CF59-6510-4C23-B9AD-576F0150AAFB}">
      <dgm:prSet/>
      <dgm:spPr/>
      <dgm:t>
        <a:bodyPr/>
        <a:lstStyle/>
        <a:p>
          <a:endParaRPr lang="de-DE"/>
        </a:p>
      </dgm:t>
    </dgm:pt>
    <dgm:pt modelId="{0468F134-FC83-460F-9B27-412777BEFFAB}" type="sibTrans" cxnId="{B393CF59-6510-4C23-B9AD-576F0150AAFB}">
      <dgm:prSet/>
      <dgm:spPr/>
      <dgm:t>
        <a:bodyPr/>
        <a:lstStyle/>
        <a:p>
          <a:endParaRPr lang="de-DE"/>
        </a:p>
      </dgm:t>
    </dgm:pt>
    <dgm:pt modelId="{6EB09686-3986-47B2-9F09-0468DB48DDEE}">
      <dgm:prSet phldrT="[Text]"/>
      <dgm:spPr/>
      <dgm:t>
        <a:bodyPr/>
        <a:lstStyle/>
        <a:p>
          <a:r>
            <a:rPr lang="de-DE" dirty="0" smtClean="0"/>
            <a:t>Amtsblatt mit Aufstellungsbeschluss erscheint</a:t>
          </a:r>
          <a:endParaRPr lang="de-DE" dirty="0"/>
        </a:p>
      </dgm:t>
    </dgm:pt>
    <dgm:pt modelId="{8D8AD54F-094B-4C87-B861-6D67CC9A0C39}" type="parTrans" cxnId="{86F8D683-FB48-4A82-8199-57E8D78E6953}">
      <dgm:prSet/>
      <dgm:spPr/>
      <dgm:t>
        <a:bodyPr/>
        <a:lstStyle/>
        <a:p>
          <a:endParaRPr lang="de-DE"/>
        </a:p>
      </dgm:t>
    </dgm:pt>
    <dgm:pt modelId="{E3564B22-9657-4CC8-AF9F-C20A7DD1369C}" type="sibTrans" cxnId="{86F8D683-FB48-4A82-8199-57E8D78E6953}">
      <dgm:prSet/>
      <dgm:spPr/>
      <dgm:t>
        <a:bodyPr/>
        <a:lstStyle/>
        <a:p>
          <a:endParaRPr lang="de-DE"/>
        </a:p>
      </dgm:t>
    </dgm:pt>
    <dgm:pt modelId="{E86CA865-7CA5-4549-9CE7-7B078C878AC7}">
      <dgm:prSet phldrT="[Text]"/>
      <dgm:spPr/>
      <dgm:t>
        <a:bodyPr/>
        <a:lstStyle/>
        <a:p>
          <a:r>
            <a:rPr lang="de-DE" dirty="0" smtClean="0"/>
            <a:t>Kollege liefert Fläche als DXF-Datei</a:t>
          </a:r>
          <a:endParaRPr lang="de-DE" dirty="0"/>
        </a:p>
      </dgm:t>
    </dgm:pt>
    <dgm:pt modelId="{B4FBEDFF-8D28-41A8-9902-58E79B8DE34E}" type="parTrans" cxnId="{180D5B1C-026C-4C7D-AB1C-817DA9629082}">
      <dgm:prSet/>
      <dgm:spPr/>
      <dgm:t>
        <a:bodyPr/>
        <a:lstStyle/>
        <a:p>
          <a:endParaRPr lang="de-DE"/>
        </a:p>
      </dgm:t>
    </dgm:pt>
    <dgm:pt modelId="{618214FD-B7A6-4C63-A3CB-C14D5BFA09A8}" type="sibTrans" cxnId="{180D5B1C-026C-4C7D-AB1C-817DA9629082}">
      <dgm:prSet/>
      <dgm:spPr/>
      <dgm:t>
        <a:bodyPr/>
        <a:lstStyle/>
        <a:p>
          <a:endParaRPr lang="de-DE"/>
        </a:p>
      </dgm:t>
    </dgm:pt>
    <dgm:pt modelId="{02CFADBA-D26B-4E2A-9EB4-B66F178E60B6}">
      <dgm:prSet phldrT="[Text]"/>
      <dgm:spPr/>
      <dgm:t>
        <a:bodyPr/>
        <a:lstStyle/>
        <a:p>
          <a:r>
            <a:rPr lang="de-DE" dirty="0" smtClean="0"/>
            <a:t>QGIS</a:t>
          </a:r>
          <a:endParaRPr lang="de-DE" dirty="0"/>
        </a:p>
      </dgm:t>
    </dgm:pt>
    <dgm:pt modelId="{6D12B152-3134-46D0-9331-E73C0AE077BA}" type="parTrans" cxnId="{7A1687E1-9C1E-48F4-ABD0-055C9F062EE9}">
      <dgm:prSet/>
      <dgm:spPr/>
      <dgm:t>
        <a:bodyPr/>
        <a:lstStyle/>
        <a:p>
          <a:endParaRPr lang="de-DE"/>
        </a:p>
      </dgm:t>
    </dgm:pt>
    <dgm:pt modelId="{56252647-58B2-4626-9F49-01E81BF14FB1}" type="sibTrans" cxnId="{7A1687E1-9C1E-48F4-ABD0-055C9F062EE9}">
      <dgm:prSet/>
      <dgm:spPr/>
      <dgm:t>
        <a:bodyPr/>
        <a:lstStyle/>
        <a:p>
          <a:endParaRPr lang="de-DE"/>
        </a:p>
      </dgm:t>
    </dgm:pt>
    <dgm:pt modelId="{6C90D753-6EF4-459B-A7C1-ECB00606C8EE}">
      <dgm:prSet phldrT="[Text]"/>
      <dgm:spPr/>
      <dgm:t>
        <a:bodyPr/>
        <a:lstStyle/>
        <a:p>
          <a:r>
            <a:rPr lang="de-DE" dirty="0" smtClean="0"/>
            <a:t>Polygon per </a:t>
          </a:r>
          <a:r>
            <a:rPr lang="de-DE" dirty="0" err="1" smtClean="0"/>
            <a:t>Drag&amp;Drop</a:t>
          </a:r>
          <a:r>
            <a:rPr lang="de-DE" dirty="0" smtClean="0"/>
            <a:t> einlesen</a:t>
          </a:r>
          <a:endParaRPr lang="de-DE" dirty="0"/>
        </a:p>
      </dgm:t>
    </dgm:pt>
    <dgm:pt modelId="{C1D7A04D-53D8-4F6E-A072-BE46E790763D}" type="parTrans" cxnId="{F6FE0C40-D355-4B83-BCA3-E6C476181910}">
      <dgm:prSet/>
      <dgm:spPr/>
      <dgm:t>
        <a:bodyPr/>
        <a:lstStyle/>
        <a:p>
          <a:endParaRPr lang="de-DE"/>
        </a:p>
      </dgm:t>
    </dgm:pt>
    <dgm:pt modelId="{157B290B-4BEE-4B80-9844-132895DC324F}" type="sibTrans" cxnId="{F6FE0C40-D355-4B83-BCA3-E6C476181910}">
      <dgm:prSet/>
      <dgm:spPr/>
      <dgm:t>
        <a:bodyPr/>
        <a:lstStyle/>
        <a:p>
          <a:endParaRPr lang="de-DE"/>
        </a:p>
      </dgm:t>
    </dgm:pt>
    <dgm:pt modelId="{6FCCFA8B-5948-4BF1-B23C-3B0A7F776D16}">
      <dgm:prSet phldrT="[Text]"/>
      <dgm:spPr/>
      <dgm:t>
        <a:bodyPr/>
        <a:lstStyle/>
        <a:p>
          <a:r>
            <a:rPr lang="de-DE" dirty="0" smtClean="0"/>
            <a:t>Mit Plug-In „XPlan-Umring“ Attribute erfassen und speichern</a:t>
          </a:r>
          <a:endParaRPr lang="de-DE" dirty="0"/>
        </a:p>
      </dgm:t>
    </dgm:pt>
    <dgm:pt modelId="{1EB92C38-2970-4E6E-8A8F-575D61F58AC6}" type="parTrans" cxnId="{1610833E-ED76-4A6B-A97D-63204AC67B38}">
      <dgm:prSet/>
      <dgm:spPr/>
      <dgm:t>
        <a:bodyPr/>
        <a:lstStyle/>
        <a:p>
          <a:endParaRPr lang="de-DE"/>
        </a:p>
      </dgm:t>
    </dgm:pt>
    <dgm:pt modelId="{9628C790-6CF0-44CD-9AD2-756643F288E6}" type="sibTrans" cxnId="{1610833E-ED76-4A6B-A97D-63204AC67B38}">
      <dgm:prSet/>
      <dgm:spPr/>
      <dgm:t>
        <a:bodyPr/>
        <a:lstStyle/>
        <a:p>
          <a:endParaRPr lang="de-DE"/>
        </a:p>
      </dgm:t>
    </dgm:pt>
    <dgm:pt modelId="{1BD4B676-2F9C-49B6-AE07-43699957D456}">
      <dgm:prSet phldrT="[Text]"/>
      <dgm:spPr/>
      <dgm:t>
        <a:bodyPr/>
        <a:lstStyle/>
        <a:p>
          <a:r>
            <a:rPr lang="de-DE" dirty="0" smtClean="0"/>
            <a:t>XPlan-Box</a:t>
          </a:r>
          <a:endParaRPr lang="de-DE" dirty="0"/>
        </a:p>
      </dgm:t>
    </dgm:pt>
    <dgm:pt modelId="{E2CB3CF0-A08E-4AFA-88B1-0CEF43889E7C}" type="parTrans" cxnId="{EE64EE57-12E9-4DD4-88BD-9BDAE7CC64D4}">
      <dgm:prSet/>
      <dgm:spPr/>
      <dgm:t>
        <a:bodyPr/>
        <a:lstStyle/>
        <a:p>
          <a:endParaRPr lang="de-DE"/>
        </a:p>
      </dgm:t>
    </dgm:pt>
    <dgm:pt modelId="{1B6DBD6B-637D-4B17-8E96-0560D4455140}" type="sibTrans" cxnId="{EE64EE57-12E9-4DD4-88BD-9BDAE7CC64D4}">
      <dgm:prSet/>
      <dgm:spPr/>
      <dgm:t>
        <a:bodyPr/>
        <a:lstStyle/>
        <a:p>
          <a:endParaRPr lang="de-DE"/>
        </a:p>
      </dgm:t>
    </dgm:pt>
    <dgm:pt modelId="{2D8CB7EB-B2B1-4A97-9D38-4346CE9C62F0}">
      <dgm:prSet phldrT="[Text]"/>
      <dgm:spPr/>
      <dgm:t>
        <a:bodyPr/>
        <a:lstStyle/>
        <a:p>
          <a:r>
            <a:rPr lang="de-DE" dirty="0" smtClean="0"/>
            <a:t>Validieren und Hochladen</a:t>
          </a:r>
          <a:endParaRPr lang="de-DE" dirty="0"/>
        </a:p>
      </dgm:t>
    </dgm:pt>
    <dgm:pt modelId="{B35AAEC7-853F-42C8-8ABF-583B7755784B}" type="parTrans" cxnId="{BCF6ECFE-61EE-4A01-967D-B51DCD08955F}">
      <dgm:prSet/>
      <dgm:spPr/>
      <dgm:t>
        <a:bodyPr/>
        <a:lstStyle/>
        <a:p>
          <a:endParaRPr lang="de-DE"/>
        </a:p>
      </dgm:t>
    </dgm:pt>
    <dgm:pt modelId="{FAD4056A-92C3-490F-BF22-0CE4F39DD9D1}" type="sibTrans" cxnId="{BCF6ECFE-61EE-4A01-967D-B51DCD08955F}">
      <dgm:prSet/>
      <dgm:spPr/>
      <dgm:t>
        <a:bodyPr/>
        <a:lstStyle/>
        <a:p>
          <a:endParaRPr lang="de-DE"/>
        </a:p>
      </dgm:t>
    </dgm:pt>
    <dgm:pt modelId="{BBA825DD-3809-48F2-83AE-8BA9B1149A4F}">
      <dgm:prSet phldrT="[Text]"/>
      <dgm:spPr/>
      <dgm:t>
        <a:bodyPr/>
        <a:lstStyle/>
        <a:p>
          <a:r>
            <a:rPr lang="de-DE" dirty="0" smtClean="0"/>
            <a:t>Aufstellungsbeschluss hinzufügen</a:t>
          </a:r>
          <a:endParaRPr lang="de-DE" dirty="0"/>
        </a:p>
      </dgm:t>
    </dgm:pt>
    <dgm:pt modelId="{E2E928E1-53A2-4725-BB3A-0E8B1E98B05E}" type="parTrans" cxnId="{223EDC7D-38A0-4E7E-AE94-3B2441734BEB}">
      <dgm:prSet/>
      <dgm:spPr/>
      <dgm:t>
        <a:bodyPr/>
        <a:lstStyle/>
        <a:p>
          <a:endParaRPr lang="de-DE"/>
        </a:p>
      </dgm:t>
    </dgm:pt>
    <dgm:pt modelId="{BFDD07C8-8DB6-481F-8C05-E6935677A632}" type="sibTrans" cxnId="{223EDC7D-38A0-4E7E-AE94-3B2441734BEB}">
      <dgm:prSet/>
      <dgm:spPr/>
      <dgm:t>
        <a:bodyPr/>
        <a:lstStyle/>
        <a:p>
          <a:endParaRPr lang="de-DE"/>
        </a:p>
      </dgm:t>
    </dgm:pt>
    <dgm:pt modelId="{CC8AB19C-ECB3-496C-86BC-B694E2131DD7}" type="pres">
      <dgm:prSet presAssocID="{325026A7-E483-4F87-B185-D8C5885133BC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0D6A5514-0733-46A8-8018-B553B8E97691}" type="pres">
      <dgm:prSet presAssocID="{2BE2D100-B10E-4354-992F-62D3B6CE1D38}" presName="comp" presStyleCnt="0"/>
      <dgm:spPr/>
    </dgm:pt>
    <dgm:pt modelId="{B626329B-051E-49B8-B53A-20FC2609E2E0}" type="pres">
      <dgm:prSet presAssocID="{2BE2D100-B10E-4354-992F-62D3B6CE1D38}" presName="box" presStyleLbl="node1" presStyleIdx="0" presStyleCnt="3"/>
      <dgm:spPr/>
      <dgm:t>
        <a:bodyPr/>
        <a:lstStyle/>
        <a:p>
          <a:endParaRPr lang="de-DE"/>
        </a:p>
      </dgm:t>
    </dgm:pt>
    <dgm:pt modelId="{3DAA2663-B34B-4A56-B66F-70437F8F393E}" type="pres">
      <dgm:prSet presAssocID="{2BE2D100-B10E-4354-992F-62D3B6CE1D38}" presName="img" presStyleLbl="fgImgPlac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7000" b="-27000"/>
          </a:stretch>
        </a:blipFill>
      </dgm:spPr>
      <dgm:t>
        <a:bodyPr/>
        <a:lstStyle/>
        <a:p>
          <a:endParaRPr lang="de-DE"/>
        </a:p>
      </dgm:t>
    </dgm:pt>
    <dgm:pt modelId="{E49FE76A-C4A6-466F-B7CC-E675494BC615}" type="pres">
      <dgm:prSet presAssocID="{2BE2D100-B10E-4354-992F-62D3B6CE1D38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2D5C9813-A5EA-4C40-83F8-F2B4960EF4ED}" type="pres">
      <dgm:prSet presAssocID="{0468F134-FC83-460F-9B27-412777BEFFAB}" presName="spacer" presStyleCnt="0"/>
      <dgm:spPr/>
    </dgm:pt>
    <dgm:pt modelId="{3DC83078-3BC5-4763-9F2B-9BF80A565A1C}" type="pres">
      <dgm:prSet presAssocID="{02CFADBA-D26B-4E2A-9EB4-B66F178E60B6}" presName="comp" presStyleCnt="0"/>
      <dgm:spPr/>
    </dgm:pt>
    <dgm:pt modelId="{0E7A4C4C-1427-4114-9501-EE61C9AB79DA}" type="pres">
      <dgm:prSet presAssocID="{02CFADBA-D26B-4E2A-9EB4-B66F178E60B6}" presName="box" presStyleLbl="node1" presStyleIdx="1" presStyleCnt="3"/>
      <dgm:spPr/>
      <dgm:t>
        <a:bodyPr/>
        <a:lstStyle/>
        <a:p>
          <a:endParaRPr lang="de-DE"/>
        </a:p>
      </dgm:t>
    </dgm:pt>
    <dgm:pt modelId="{A874A643-CF30-413A-BB32-0CA092790923}" type="pres">
      <dgm:prSet presAssocID="{02CFADBA-D26B-4E2A-9EB4-B66F178E60B6}" presName="img" presStyleLbl="fgImgPlace1" presStyleIdx="1" presStyleCnt="3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de-DE"/>
        </a:p>
      </dgm:t>
    </dgm:pt>
    <dgm:pt modelId="{946D2AB3-654B-40F0-812E-A97FC4399018}" type="pres">
      <dgm:prSet presAssocID="{02CFADBA-D26B-4E2A-9EB4-B66F178E60B6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6DE74860-7664-4678-A233-0CD71B219F64}" type="pres">
      <dgm:prSet presAssocID="{56252647-58B2-4626-9F49-01E81BF14FB1}" presName="spacer" presStyleCnt="0"/>
      <dgm:spPr/>
    </dgm:pt>
    <dgm:pt modelId="{1F4DA3F5-F3B6-45D2-AC11-B907794B6758}" type="pres">
      <dgm:prSet presAssocID="{1BD4B676-2F9C-49B6-AE07-43699957D456}" presName="comp" presStyleCnt="0"/>
      <dgm:spPr/>
    </dgm:pt>
    <dgm:pt modelId="{1A5A0859-DA66-4370-A36F-00F1A8EA8B29}" type="pres">
      <dgm:prSet presAssocID="{1BD4B676-2F9C-49B6-AE07-43699957D456}" presName="box" presStyleLbl="node1" presStyleIdx="2" presStyleCnt="3"/>
      <dgm:spPr/>
      <dgm:t>
        <a:bodyPr/>
        <a:lstStyle/>
        <a:p>
          <a:endParaRPr lang="de-DE"/>
        </a:p>
      </dgm:t>
    </dgm:pt>
    <dgm:pt modelId="{DEB5FC04-32B2-48C9-9BD8-1E4C426E1696}" type="pres">
      <dgm:prSet presAssocID="{1BD4B676-2F9C-49B6-AE07-43699957D456}" presName="img" presStyleLbl="fgImgPlace1" presStyleIdx="2" presStyleCnt="3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de-DE"/>
        </a:p>
      </dgm:t>
    </dgm:pt>
    <dgm:pt modelId="{36AB9806-84EC-45FD-AC32-45CC18C97C2A}" type="pres">
      <dgm:prSet presAssocID="{1BD4B676-2F9C-49B6-AE07-43699957D456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</dgm:ptLst>
  <dgm:cxnLst>
    <dgm:cxn modelId="{434E349D-B757-4053-857F-D42EAA117CD8}" type="presOf" srcId="{6C90D753-6EF4-459B-A7C1-ECB00606C8EE}" destId="{0E7A4C4C-1427-4114-9501-EE61C9AB79DA}" srcOrd="0" destOrd="1" presId="urn:microsoft.com/office/officeart/2005/8/layout/vList4"/>
    <dgm:cxn modelId="{223EDC7D-38A0-4E7E-AE94-3B2441734BEB}" srcId="{1BD4B676-2F9C-49B6-AE07-43699957D456}" destId="{BBA825DD-3809-48F2-83AE-8BA9B1149A4F}" srcOrd="1" destOrd="0" parTransId="{E2E928E1-53A2-4725-BB3A-0E8B1E98B05E}" sibTransId="{BFDD07C8-8DB6-481F-8C05-E6935677A632}"/>
    <dgm:cxn modelId="{249E2B30-AAC5-4D58-8F69-D00657456B32}" type="presOf" srcId="{1BD4B676-2F9C-49B6-AE07-43699957D456}" destId="{36AB9806-84EC-45FD-AC32-45CC18C97C2A}" srcOrd="1" destOrd="0" presId="urn:microsoft.com/office/officeart/2005/8/layout/vList4"/>
    <dgm:cxn modelId="{302E6FD4-42EC-4A9E-BC97-D9C670CD1CD0}" type="presOf" srcId="{6EB09686-3986-47B2-9F09-0468DB48DDEE}" destId="{B626329B-051E-49B8-B53A-20FC2609E2E0}" srcOrd="0" destOrd="1" presId="urn:microsoft.com/office/officeart/2005/8/layout/vList4"/>
    <dgm:cxn modelId="{A4CA3CC8-B90A-421A-A126-462A05DF1869}" type="presOf" srcId="{E86CA865-7CA5-4549-9CE7-7B078C878AC7}" destId="{B626329B-051E-49B8-B53A-20FC2609E2E0}" srcOrd="0" destOrd="2" presId="urn:microsoft.com/office/officeart/2005/8/layout/vList4"/>
    <dgm:cxn modelId="{3C3FE962-F9CB-43B7-99D0-D415CCC9A8BD}" type="presOf" srcId="{2D8CB7EB-B2B1-4A97-9D38-4346CE9C62F0}" destId="{36AB9806-84EC-45FD-AC32-45CC18C97C2A}" srcOrd="1" destOrd="1" presId="urn:microsoft.com/office/officeart/2005/8/layout/vList4"/>
    <dgm:cxn modelId="{180D5B1C-026C-4C7D-AB1C-817DA9629082}" srcId="{2BE2D100-B10E-4354-992F-62D3B6CE1D38}" destId="{E86CA865-7CA5-4549-9CE7-7B078C878AC7}" srcOrd="1" destOrd="0" parTransId="{B4FBEDFF-8D28-41A8-9902-58E79B8DE34E}" sibTransId="{618214FD-B7A6-4C63-A3CB-C14D5BFA09A8}"/>
    <dgm:cxn modelId="{86F8D683-FB48-4A82-8199-57E8D78E6953}" srcId="{2BE2D100-B10E-4354-992F-62D3B6CE1D38}" destId="{6EB09686-3986-47B2-9F09-0468DB48DDEE}" srcOrd="0" destOrd="0" parTransId="{8D8AD54F-094B-4C87-B861-6D67CC9A0C39}" sibTransId="{E3564B22-9657-4CC8-AF9F-C20A7DD1369C}"/>
    <dgm:cxn modelId="{9268931A-C0B8-4B10-AA34-A8AEA674E60F}" type="presOf" srcId="{02CFADBA-D26B-4E2A-9EB4-B66F178E60B6}" destId="{946D2AB3-654B-40F0-812E-A97FC4399018}" srcOrd="1" destOrd="0" presId="urn:microsoft.com/office/officeart/2005/8/layout/vList4"/>
    <dgm:cxn modelId="{7A1687E1-9C1E-48F4-ABD0-055C9F062EE9}" srcId="{325026A7-E483-4F87-B185-D8C5885133BC}" destId="{02CFADBA-D26B-4E2A-9EB4-B66F178E60B6}" srcOrd="1" destOrd="0" parTransId="{6D12B152-3134-46D0-9331-E73C0AE077BA}" sibTransId="{56252647-58B2-4626-9F49-01E81BF14FB1}"/>
    <dgm:cxn modelId="{BB292787-3B03-4430-972C-C9AFBF766E92}" type="presOf" srcId="{2BE2D100-B10E-4354-992F-62D3B6CE1D38}" destId="{B626329B-051E-49B8-B53A-20FC2609E2E0}" srcOrd="0" destOrd="0" presId="urn:microsoft.com/office/officeart/2005/8/layout/vList4"/>
    <dgm:cxn modelId="{24F62124-2A5A-4166-B3DF-030EB10A0F81}" type="presOf" srcId="{BBA825DD-3809-48F2-83AE-8BA9B1149A4F}" destId="{36AB9806-84EC-45FD-AC32-45CC18C97C2A}" srcOrd="1" destOrd="2" presId="urn:microsoft.com/office/officeart/2005/8/layout/vList4"/>
    <dgm:cxn modelId="{C18DB5CB-F2FC-42B1-8C40-4ADDA321D5E7}" type="presOf" srcId="{E86CA865-7CA5-4549-9CE7-7B078C878AC7}" destId="{E49FE76A-C4A6-466F-B7CC-E675494BC615}" srcOrd="1" destOrd="2" presId="urn:microsoft.com/office/officeart/2005/8/layout/vList4"/>
    <dgm:cxn modelId="{719AC96F-0442-4A32-BA66-17FD312A86FE}" type="presOf" srcId="{325026A7-E483-4F87-B185-D8C5885133BC}" destId="{CC8AB19C-ECB3-496C-86BC-B694E2131DD7}" srcOrd="0" destOrd="0" presId="urn:microsoft.com/office/officeart/2005/8/layout/vList4"/>
    <dgm:cxn modelId="{93DD711A-50E4-4F2B-8C3C-ECBE0703CEE7}" type="presOf" srcId="{1BD4B676-2F9C-49B6-AE07-43699957D456}" destId="{1A5A0859-DA66-4370-A36F-00F1A8EA8B29}" srcOrd="0" destOrd="0" presId="urn:microsoft.com/office/officeart/2005/8/layout/vList4"/>
    <dgm:cxn modelId="{0C942119-5192-4A53-87FB-DBB2F039961F}" type="presOf" srcId="{6FCCFA8B-5948-4BF1-B23C-3B0A7F776D16}" destId="{0E7A4C4C-1427-4114-9501-EE61C9AB79DA}" srcOrd="0" destOrd="2" presId="urn:microsoft.com/office/officeart/2005/8/layout/vList4"/>
    <dgm:cxn modelId="{4FCE64FA-D481-4722-AA93-325868560C01}" type="presOf" srcId="{2D8CB7EB-B2B1-4A97-9D38-4346CE9C62F0}" destId="{1A5A0859-DA66-4370-A36F-00F1A8EA8B29}" srcOrd="0" destOrd="1" presId="urn:microsoft.com/office/officeart/2005/8/layout/vList4"/>
    <dgm:cxn modelId="{1610833E-ED76-4A6B-A97D-63204AC67B38}" srcId="{02CFADBA-D26B-4E2A-9EB4-B66F178E60B6}" destId="{6FCCFA8B-5948-4BF1-B23C-3B0A7F776D16}" srcOrd="1" destOrd="0" parTransId="{1EB92C38-2970-4E6E-8A8F-575D61F58AC6}" sibTransId="{9628C790-6CF0-44CD-9AD2-756643F288E6}"/>
    <dgm:cxn modelId="{21C93DAE-9DF3-4ED4-AA25-530A74700997}" type="presOf" srcId="{02CFADBA-D26B-4E2A-9EB4-B66F178E60B6}" destId="{0E7A4C4C-1427-4114-9501-EE61C9AB79DA}" srcOrd="0" destOrd="0" presId="urn:microsoft.com/office/officeart/2005/8/layout/vList4"/>
    <dgm:cxn modelId="{B3D755AE-7482-4A58-B2C9-C4AE4F40E506}" type="presOf" srcId="{6EB09686-3986-47B2-9F09-0468DB48DDEE}" destId="{E49FE76A-C4A6-466F-B7CC-E675494BC615}" srcOrd="1" destOrd="1" presId="urn:microsoft.com/office/officeart/2005/8/layout/vList4"/>
    <dgm:cxn modelId="{F6FE0C40-D355-4B83-BCA3-E6C476181910}" srcId="{02CFADBA-D26B-4E2A-9EB4-B66F178E60B6}" destId="{6C90D753-6EF4-459B-A7C1-ECB00606C8EE}" srcOrd="0" destOrd="0" parTransId="{C1D7A04D-53D8-4F6E-A072-BE46E790763D}" sibTransId="{157B290B-4BEE-4B80-9844-132895DC324F}"/>
    <dgm:cxn modelId="{B393CF59-6510-4C23-B9AD-576F0150AAFB}" srcId="{325026A7-E483-4F87-B185-D8C5885133BC}" destId="{2BE2D100-B10E-4354-992F-62D3B6CE1D38}" srcOrd="0" destOrd="0" parTransId="{FAB9C96A-A4C0-4B41-88DB-86C2E909076C}" sibTransId="{0468F134-FC83-460F-9B27-412777BEFFAB}"/>
    <dgm:cxn modelId="{5F5F0B89-DAC5-4E07-AA99-A591344FE743}" type="presOf" srcId="{6C90D753-6EF4-459B-A7C1-ECB00606C8EE}" destId="{946D2AB3-654B-40F0-812E-A97FC4399018}" srcOrd="1" destOrd="1" presId="urn:microsoft.com/office/officeart/2005/8/layout/vList4"/>
    <dgm:cxn modelId="{BCF6ECFE-61EE-4A01-967D-B51DCD08955F}" srcId="{1BD4B676-2F9C-49B6-AE07-43699957D456}" destId="{2D8CB7EB-B2B1-4A97-9D38-4346CE9C62F0}" srcOrd="0" destOrd="0" parTransId="{B35AAEC7-853F-42C8-8ABF-583B7755784B}" sibTransId="{FAD4056A-92C3-490F-BF22-0CE4F39DD9D1}"/>
    <dgm:cxn modelId="{0590F4F8-9F94-4717-B2A0-FD9F6D960062}" type="presOf" srcId="{6FCCFA8B-5948-4BF1-B23C-3B0A7F776D16}" destId="{946D2AB3-654B-40F0-812E-A97FC4399018}" srcOrd="1" destOrd="2" presId="urn:microsoft.com/office/officeart/2005/8/layout/vList4"/>
    <dgm:cxn modelId="{8689F6EE-8757-40BF-B378-50BBB909266C}" type="presOf" srcId="{2BE2D100-B10E-4354-992F-62D3B6CE1D38}" destId="{E49FE76A-C4A6-466F-B7CC-E675494BC615}" srcOrd="1" destOrd="0" presId="urn:microsoft.com/office/officeart/2005/8/layout/vList4"/>
    <dgm:cxn modelId="{8FD8163F-F9D4-4DB8-B3D2-142179AEEA06}" type="presOf" srcId="{BBA825DD-3809-48F2-83AE-8BA9B1149A4F}" destId="{1A5A0859-DA66-4370-A36F-00F1A8EA8B29}" srcOrd="0" destOrd="2" presId="urn:microsoft.com/office/officeart/2005/8/layout/vList4"/>
    <dgm:cxn modelId="{EE64EE57-12E9-4DD4-88BD-9BDAE7CC64D4}" srcId="{325026A7-E483-4F87-B185-D8C5885133BC}" destId="{1BD4B676-2F9C-49B6-AE07-43699957D456}" srcOrd="2" destOrd="0" parTransId="{E2CB3CF0-A08E-4AFA-88B1-0CEF43889E7C}" sibTransId="{1B6DBD6B-637D-4B17-8E96-0560D4455140}"/>
    <dgm:cxn modelId="{FB2B7952-15E7-4816-88F0-56DE08D5C776}" type="presParOf" srcId="{CC8AB19C-ECB3-496C-86BC-B694E2131DD7}" destId="{0D6A5514-0733-46A8-8018-B553B8E97691}" srcOrd="0" destOrd="0" presId="urn:microsoft.com/office/officeart/2005/8/layout/vList4"/>
    <dgm:cxn modelId="{F057E7BF-32FA-4874-B9A2-9284CE5464F9}" type="presParOf" srcId="{0D6A5514-0733-46A8-8018-B553B8E97691}" destId="{B626329B-051E-49B8-B53A-20FC2609E2E0}" srcOrd="0" destOrd="0" presId="urn:microsoft.com/office/officeart/2005/8/layout/vList4"/>
    <dgm:cxn modelId="{66154067-6EC7-4576-B379-813E722BB56D}" type="presParOf" srcId="{0D6A5514-0733-46A8-8018-B553B8E97691}" destId="{3DAA2663-B34B-4A56-B66F-70437F8F393E}" srcOrd="1" destOrd="0" presId="urn:microsoft.com/office/officeart/2005/8/layout/vList4"/>
    <dgm:cxn modelId="{67E326A6-F52F-420E-89AE-C1A3910094A5}" type="presParOf" srcId="{0D6A5514-0733-46A8-8018-B553B8E97691}" destId="{E49FE76A-C4A6-466F-B7CC-E675494BC615}" srcOrd="2" destOrd="0" presId="urn:microsoft.com/office/officeart/2005/8/layout/vList4"/>
    <dgm:cxn modelId="{DCD2E853-EAD6-4B92-BDF9-E4D0DE2DA2E8}" type="presParOf" srcId="{CC8AB19C-ECB3-496C-86BC-B694E2131DD7}" destId="{2D5C9813-A5EA-4C40-83F8-F2B4960EF4ED}" srcOrd="1" destOrd="0" presId="urn:microsoft.com/office/officeart/2005/8/layout/vList4"/>
    <dgm:cxn modelId="{43D69BAD-2134-4408-8B03-1D7863C09ACD}" type="presParOf" srcId="{CC8AB19C-ECB3-496C-86BC-B694E2131DD7}" destId="{3DC83078-3BC5-4763-9F2B-9BF80A565A1C}" srcOrd="2" destOrd="0" presId="urn:microsoft.com/office/officeart/2005/8/layout/vList4"/>
    <dgm:cxn modelId="{8BD31804-65B3-4478-ACE6-0E14246632E7}" type="presParOf" srcId="{3DC83078-3BC5-4763-9F2B-9BF80A565A1C}" destId="{0E7A4C4C-1427-4114-9501-EE61C9AB79DA}" srcOrd="0" destOrd="0" presId="urn:microsoft.com/office/officeart/2005/8/layout/vList4"/>
    <dgm:cxn modelId="{F16C0FDA-6E1B-45E6-A352-095668413F77}" type="presParOf" srcId="{3DC83078-3BC5-4763-9F2B-9BF80A565A1C}" destId="{A874A643-CF30-413A-BB32-0CA092790923}" srcOrd="1" destOrd="0" presId="urn:microsoft.com/office/officeart/2005/8/layout/vList4"/>
    <dgm:cxn modelId="{7771C0FD-7FED-448A-9946-8D08ABCF562C}" type="presParOf" srcId="{3DC83078-3BC5-4763-9F2B-9BF80A565A1C}" destId="{946D2AB3-654B-40F0-812E-A97FC4399018}" srcOrd="2" destOrd="0" presId="urn:microsoft.com/office/officeart/2005/8/layout/vList4"/>
    <dgm:cxn modelId="{12CB74B4-6FC1-4A05-B562-CDF221A74ED5}" type="presParOf" srcId="{CC8AB19C-ECB3-496C-86BC-B694E2131DD7}" destId="{6DE74860-7664-4678-A233-0CD71B219F64}" srcOrd="3" destOrd="0" presId="urn:microsoft.com/office/officeart/2005/8/layout/vList4"/>
    <dgm:cxn modelId="{3FFA00E0-FC8B-4B97-974B-5AD14625E4D2}" type="presParOf" srcId="{CC8AB19C-ECB3-496C-86BC-B694E2131DD7}" destId="{1F4DA3F5-F3B6-45D2-AC11-B907794B6758}" srcOrd="4" destOrd="0" presId="urn:microsoft.com/office/officeart/2005/8/layout/vList4"/>
    <dgm:cxn modelId="{02348349-4008-453C-A18B-716DB6E7D31A}" type="presParOf" srcId="{1F4DA3F5-F3B6-45D2-AC11-B907794B6758}" destId="{1A5A0859-DA66-4370-A36F-00F1A8EA8B29}" srcOrd="0" destOrd="0" presId="urn:microsoft.com/office/officeart/2005/8/layout/vList4"/>
    <dgm:cxn modelId="{BDFBEF31-549E-4DCC-B964-E4108350E4E5}" type="presParOf" srcId="{1F4DA3F5-F3B6-45D2-AC11-B907794B6758}" destId="{DEB5FC04-32B2-48C9-9BD8-1E4C426E1696}" srcOrd="1" destOrd="0" presId="urn:microsoft.com/office/officeart/2005/8/layout/vList4"/>
    <dgm:cxn modelId="{C8C21902-D23C-4248-A010-AB2AFA80FE2C}" type="presParOf" srcId="{1F4DA3F5-F3B6-45D2-AC11-B907794B6758}" destId="{36AB9806-84EC-45FD-AC32-45CC18C97C2A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25026A7-E483-4F87-B185-D8C5885133BC}" type="doc">
      <dgm:prSet loTypeId="urn:microsoft.com/office/officeart/2005/8/layout/vList4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de-DE"/>
        </a:p>
      </dgm:t>
    </dgm:pt>
    <dgm:pt modelId="{2BE2D100-B10E-4354-992F-62D3B6CE1D38}">
      <dgm:prSet phldrT="[Text]"/>
      <dgm:spPr/>
      <dgm:t>
        <a:bodyPr/>
        <a:lstStyle/>
        <a:p>
          <a:r>
            <a:rPr lang="de-DE" dirty="0" smtClean="0"/>
            <a:t>vorher</a:t>
          </a:r>
          <a:endParaRPr lang="de-DE" dirty="0"/>
        </a:p>
      </dgm:t>
    </dgm:pt>
    <dgm:pt modelId="{FAB9C96A-A4C0-4B41-88DB-86C2E909076C}" type="parTrans" cxnId="{B393CF59-6510-4C23-B9AD-576F0150AAFB}">
      <dgm:prSet/>
      <dgm:spPr/>
      <dgm:t>
        <a:bodyPr/>
        <a:lstStyle/>
        <a:p>
          <a:endParaRPr lang="de-DE"/>
        </a:p>
      </dgm:t>
    </dgm:pt>
    <dgm:pt modelId="{0468F134-FC83-460F-9B27-412777BEFFAB}" type="sibTrans" cxnId="{B393CF59-6510-4C23-B9AD-576F0150AAFB}">
      <dgm:prSet/>
      <dgm:spPr/>
      <dgm:t>
        <a:bodyPr/>
        <a:lstStyle/>
        <a:p>
          <a:endParaRPr lang="de-DE"/>
        </a:p>
      </dgm:t>
    </dgm:pt>
    <dgm:pt modelId="{6EB09686-3986-47B2-9F09-0468DB48DDEE}">
      <dgm:prSet phldrT="[Text]"/>
      <dgm:spPr/>
      <dgm:t>
        <a:bodyPr/>
        <a:lstStyle/>
        <a:p>
          <a:r>
            <a:rPr lang="de-DE" dirty="0" smtClean="0"/>
            <a:t>Amtsblatt mit Rechtskraftbeschluss erscheint</a:t>
          </a:r>
          <a:endParaRPr lang="de-DE" dirty="0"/>
        </a:p>
      </dgm:t>
    </dgm:pt>
    <dgm:pt modelId="{8D8AD54F-094B-4C87-B861-6D67CC9A0C39}" type="parTrans" cxnId="{86F8D683-FB48-4A82-8199-57E8D78E6953}">
      <dgm:prSet/>
      <dgm:spPr/>
      <dgm:t>
        <a:bodyPr/>
        <a:lstStyle/>
        <a:p>
          <a:endParaRPr lang="de-DE"/>
        </a:p>
      </dgm:t>
    </dgm:pt>
    <dgm:pt modelId="{E3564B22-9657-4CC8-AF9F-C20A7DD1369C}" type="sibTrans" cxnId="{86F8D683-FB48-4A82-8199-57E8D78E6953}">
      <dgm:prSet/>
      <dgm:spPr/>
      <dgm:t>
        <a:bodyPr/>
        <a:lstStyle/>
        <a:p>
          <a:endParaRPr lang="de-DE"/>
        </a:p>
      </dgm:t>
    </dgm:pt>
    <dgm:pt modelId="{E86CA865-7CA5-4549-9CE7-7B078C878AC7}">
      <dgm:prSet phldrT="[Text]"/>
      <dgm:spPr/>
      <dgm:t>
        <a:bodyPr/>
        <a:lstStyle/>
        <a:p>
          <a:r>
            <a:rPr lang="de-DE" dirty="0" smtClean="0"/>
            <a:t>Kollege liefert Planurkunde und Begründung  als PDF</a:t>
          </a:r>
          <a:endParaRPr lang="de-DE" dirty="0"/>
        </a:p>
      </dgm:t>
    </dgm:pt>
    <dgm:pt modelId="{B4FBEDFF-8D28-41A8-9902-58E79B8DE34E}" type="parTrans" cxnId="{180D5B1C-026C-4C7D-AB1C-817DA9629082}">
      <dgm:prSet/>
      <dgm:spPr/>
      <dgm:t>
        <a:bodyPr/>
        <a:lstStyle/>
        <a:p>
          <a:endParaRPr lang="de-DE"/>
        </a:p>
      </dgm:t>
    </dgm:pt>
    <dgm:pt modelId="{618214FD-B7A6-4C63-A3CB-C14D5BFA09A8}" type="sibTrans" cxnId="{180D5B1C-026C-4C7D-AB1C-817DA9629082}">
      <dgm:prSet/>
      <dgm:spPr/>
      <dgm:t>
        <a:bodyPr/>
        <a:lstStyle/>
        <a:p>
          <a:endParaRPr lang="de-DE"/>
        </a:p>
      </dgm:t>
    </dgm:pt>
    <dgm:pt modelId="{02CFADBA-D26B-4E2A-9EB4-B66F178E60B6}">
      <dgm:prSet phldrT="[Text]"/>
      <dgm:spPr/>
      <dgm:t>
        <a:bodyPr/>
        <a:lstStyle/>
        <a:p>
          <a:r>
            <a:rPr lang="de-DE" dirty="0" smtClean="0"/>
            <a:t>QGIS</a:t>
          </a:r>
          <a:endParaRPr lang="de-DE" dirty="0"/>
        </a:p>
      </dgm:t>
    </dgm:pt>
    <dgm:pt modelId="{6D12B152-3134-46D0-9331-E73C0AE077BA}" type="parTrans" cxnId="{7A1687E1-9C1E-48F4-ABD0-055C9F062EE9}">
      <dgm:prSet/>
      <dgm:spPr/>
      <dgm:t>
        <a:bodyPr/>
        <a:lstStyle/>
        <a:p>
          <a:endParaRPr lang="de-DE"/>
        </a:p>
      </dgm:t>
    </dgm:pt>
    <dgm:pt modelId="{56252647-58B2-4626-9F49-01E81BF14FB1}" type="sibTrans" cxnId="{7A1687E1-9C1E-48F4-ABD0-055C9F062EE9}">
      <dgm:prSet/>
      <dgm:spPr/>
      <dgm:t>
        <a:bodyPr/>
        <a:lstStyle/>
        <a:p>
          <a:endParaRPr lang="de-DE"/>
        </a:p>
      </dgm:t>
    </dgm:pt>
    <dgm:pt modelId="{1BD4B676-2F9C-49B6-AE07-43699957D456}">
      <dgm:prSet phldrT="[Text]"/>
      <dgm:spPr/>
      <dgm:t>
        <a:bodyPr/>
        <a:lstStyle/>
        <a:p>
          <a:r>
            <a:rPr lang="de-DE" dirty="0" smtClean="0"/>
            <a:t>XPlan-Box</a:t>
          </a:r>
          <a:endParaRPr lang="de-DE" dirty="0"/>
        </a:p>
      </dgm:t>
    </dgm:pt>
    <dgm:pt modelId="{E2CB3CF0-A08E-4AFA-88B1-0CEF43889E7C}" type="parTrans" cxnId="{EE64EE57-12E9-4DD4-88BD-9BDAE7CC64D4}">
      <dgm:prSet/>
      <dgm:spPr/>
      <dgm:t>
        <a:bodyPr/>
        <a:lstStyle/>
        <a:p>
          <a:endParaRPr lang="de-DE"/>
        </a:p>
      </dgm:t>
    </dgm:pt>
    <dgm:pt modelId="{1B6DBD6B-637D-4B17-8E96-0560D4455140}" type="sibTrans" cxnId="{EE64EE57-12E9-4DD4-88BD-9BDAE7CC64D4}">
      <dgm:prSet/>
      <dgm:spPr/>
      <dgm:t>
        <a:bodyPr/>
        <a:lstStyle/>
        <a:p>
          <a:endParaRPr lang="de-DE"/>
        </a:p>
      </dgm:t>
    </dgm:pt>
    <dgm:pt modelId="{2D8CB7EB-B2B1-4A97-9D38-4346CE9C62F0}">
      <dgm:prSet phldrT="[Text]"/>
      <dgm:spPr/>
      <dgm:t>
        <a:bodyPr/>
        <a:lstStyle/>
        <a:p>
          <a:r>
            <a:rPr lang="de-DE" dirty="0" smtClean="0"/>
            <a:t>Rechtsstand ändern</a:t>
          </a:r>
          <a:endParaRPr lang="de-DE" dirty="0"/>
        </a:p>
      </dgm:t>
    </dgm:pt>
    <dgm:pt modelId="{B35AAEC7-853F-42C8-8ABF-583B7755784B}" type="parTrans" cxnId="{BCF6ECFE-61EE-4A01-967D-B51DCD08955F}">
      <dgm:prSet/>
      <dgm:spPr/>
      <dgm:t>
        <a:bodyPr/>
        <a:lstStyle/>
        <a:p>
          <a:endParaRPr lang="de-DE"/>
        </a:p>
      </dgm:t>
    </dgm:pt>
    <dgm:pt modelId="{FAD4056A-92C3-490F-BF22-0CE4F39DD9D1}" type="sibTrans" cxnId="{BCF6ECFE-61EE-4A01-967D-B51DCD08955F}">
      <dgm:prSet/>
      <dgm:spPr/>
      <dgm:t>
        <a:bodyPr/>
        <a:lstStyle/>
        <a:p>
          <a:endParaRPr lang="de-DE"/>
        </a:p>
      </dgm:t>
    </dgm:pt>
    <dgm:pt modelId="{BBA825DD-3809-48F2-83AE-8BA9B1149A4F}">
      <dgm:prSet phldrT="[Text]"/>
      <dgm:spPr/>
      <dgm:t>
        <a:bodyPr/>
        <a:lstStyle/>
        <a:p>
          <a:r>
            <a:rPr lang="de-DE" dirty="0" smtClean="0"/>
            <a:t>Begründung hinzufügen</a:t>
          </a:r>
          <a:endParaRPr lang="de-DE" dirty="0"/>
        </a:p>
      </dgm:t>
    </dgm:pt>
    <dgm:pt modelId="{E2E928E1-53A2-4725-BB3A-0E8B1E98B05E}" type="parTrans" cxnId="{223EDC7D-38A0-4E7E-AE94-3B2441734BEB}">
      <dgm:prSet/>
      <dgm:spPr/>
      <dgm:t>
        <a:bodyPr/>
        <a:lstStyle/>
        <a:p>
          <a:endParaRPr lang="de-DE"/>
        </a:p>
      </dgm:t>
    </dgm:pt>
    <dgm:pt modelId="{BFDD07C8-8DB6-481F-8C05-E6935677A632}" type="sibTrans" cxnId="{223EDC7D-38A0-4E7E-AE94-3B2441734BEB}">
      <dgm:prSet/>
      <dgm:spPr/>
      <dgm:t>
        <a:bodyPr/>
        <a:lstStyle/>
        <a:p>
          <a:endParaRPr lang="de-DE"/>
        </a:p>
      </dgm:t>
    </dgm:pt>
    <dgm:pt modelId="{C822BB4C-E795-4A72-A1F7-529D028A2097}">
      <dgm:prSet phldrT="[Text]"/>
      <dgm:spPr/>
      <dgm:t>
        <a:bodyPr/>
        <a:lstStyle/>
        <a:p>
          <a:r>
            <a:rPr lang="de-DE" dirty="0" smtClean="0"/>
            <a:t>Georeferenziertes Planbild fehlt !</a:t>
          </a:r>
          <a:endParaRPr lang="de-DE" dirty="0"/>
        </a:p>
      </dgm:t>
    </dgm:pt>
    <dgm:pt modelId="{7BA56E6E-2FC9-4649-BBF2-A16B3DDAAE4E}" type="parTrans" cxnId="{7B1321FA-BAFE-4596-B325-7F0EB68C1859}">
      <dgm:prSet/>
      <dgm:spPr/>
      <dgm:t>
        <a:bodyPr/>
        <a:lstStyle/>
        <a:p>
          <a:endParaRPr lang="de-DE"/>
        </a:p>
      </dgm:t>
    </dgm:pt>
    <dgm:pt modelId="{9FE35EFF-CD5D-4F02-B14F-4F50DB21E0FE}" type="sibTrans" cxnId="{7B1321FA-BAFE-4596-B325-7F0EB68C1859}">
      <dgm:prSet/>
      <dgm:spPr/>
      <dgm:t>
        <a:bodyPr/>
        <a:lstStyle/>
        <a:p>
          <a:endParaRPr lang="de-DE"/>
        </a:p>
      </dgm:t>
    </dgm:pt>
    <dgm:pt modelId="{0BFA4E17-45A1-4C8E-9D3D-C90A93F441B5}">
      <dgm:prSet phldrT="[Text]"/>
      <dgm:spPr/>
      <dgm:t>
        <a:bodyPr/>
        <a:lstStyle/>
        <a:p>
          <a:r>
            <a:rPr lang="de-DE" dirty="0" smtClean="0"/>
            <a:t>Planurkunde als Rechtsplan hinzufügen </a:t>
          </a:r>
          <a:endParaRPr lang="de-DE" dirty="0"/>
        </a:p>
      </dgm:t>
    </dgm:pt>
    <dgm:pt modelId="{A78CD310-EDFA-4440-B0E0-A6CE5F4375C5}" type="parTrans" cxnId="{5CDEFEF9-4A8E-4B48-8F81-7EE80B476444}">
      <dgm:prSet/>
      <dgm:spPr/>
      <dgm:t>
        <a:bodyPr/>
        <a:lstStyle/>
        <a:p>
          <a:endParaRPr lang="de-DE"/>
        </a:p>
      </dgm:t>
    </dgm:pt>
    <dgm:pt modelId="{11798417-A928-4F52-B4F0-00E15782EE71}" type="sibTrans" cxnId="{5CDEFEF9-4A8E-4B48-8F81-7EE80B476444}">
      <dgm:prSet/>
      <dgm:spPr/>
      <dgm:t>
        <a:bodyPr/>
        <a:lstStyle/>
        <a:p>
          <a:endParaRPr lang="de-DE"/>
        </a:p>
      </dgm:t>
    </dgm:pt>
    <dgm:pt modelId="{E868C21C-2B1E-4946-8C3C-5649474C82D4}">
      <dgm:prSet phldrT="[Text]"/>
      <dgm:spPr/>
      <dgm:t>
        <a:bodyPr/>
        <a:lstStyle/>
        <a:p>
          <a:r>
            <a:rPr lang="de-DE" dirty="0" smtClean="0"/>
            <a:t>Wird in diesem Schritt nicht benötigt</a:t>
          </a:r>
          <a:endParaRPr lang="de-DE" dirty="0"/>
        </a:p>
      </dgm:t>
    </dgm:pt>
    <dgm:pt modelId="{88CC2581-2444-4960-8BC7-D6CAA31A02B9}" type="parTrans" cxnId="{6637C758-0149-44F5-A9F4-34D2B52158EE}">
      <dgm:prSet/>
      <dgm:spPr/>
      <dgm:t>
        <a:bodyPr/>
        <a:lstStyle/>
        <a:p>
          <a:endParaRPr lang="de-DE"/>
        </a:p>
      </dgm:t>
    </dgm:pt>
    <dgm:pt modelId="{EB27399C-70FC-412A-AC50-D128C007DA80}" type="sibTrans" cxnId="{6637C758-0149-44F5-A9F4-34D2B52158EE}">
      <dgm:prSet/>
      <dgm:spPr/>
      <dgm:t>
        <a:bodyPr/>
        <a:lstStyle/>
        <a:p>
          <a:endParaRPr lang="de-DE"/>
        </a:p>
      </dgm:t>
    </dgm:pt>
    <dgm:pt modelId="{CC8AB19C-ECB3-496C-86BC-B694E2131DD7}" type="pres">
      <dgm:prSet presAssocID="{325026A7-E483-4F87-B185-D8C5885133BC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0D6A5514-0733-46A8-8018-B553B8E97691}" type="pres">
      <dgm:prSet presAssocID="{2BE2D100-B10E-4354-992F-62D3B6CE1D38}" presName="comp" presStyleCnt="0"/>
      <dgm:spPr/>
    </dgm:pt>
    <dgm:pt modelId="{B626329B-051E-49B8-B53A-20FC2609E2E0}" type="pres">
      <dgm:prSet presAssocID="{2BE2D100-B10E-4354-992F-62D3B6CE1D38}" presName="box" presStyleLbl="node1" presStyleIdx="0" presStyleCnt="3"/>
      <dgm:spPr/>
      <dgm:t>
        <a:bodyPr/>
        <a:lstStyle/>
        <a:p>
          <a:endParaRPr lang="de-DE"/>
        </a:p>
      </dgm:t>
    </dgm:pt>
    <dgm:pt modelId="{3DAA2663-B34B-4A56-B66F-70437F8F393E}" type="pres">
      <dgm:prSet presAssocID="{2BE2D100-B10E-4354-992F-62D3B6CE1D38}" presName="img" presStyleLbl="fgImgPlace1" presStyleIdx="0" presStyleCnt="3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de-DE"/>
        </a:p>
      </dgm:t>
    </dgm:pt>
    <dgm:pt modelId="{E49FE76A-C4A6-466F-B7CC-E675494BC615}" type="pres">
      <dgm:prSet presAssocID="{2BE2D100-B10E-4354-992F-62D3B6CE1D38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2D5C9813-A5EA-4C40-83F8-F2B4960EF4ED}" type="pres">
      <dgm:prSet presAssocID="{0468F134-FC83-460F-9B27-412777BEFFAB}" presName="spacer" presStyleCnt="0"/>
      <dgm:spPr/>
    </dgm:pt>
    <dgm:pt modelId="{3DC83078-3BC5-4763-9F2B-9BF80A565A1C}" type="pres">
      <dgm:prSet presAssocID="{02CFADBA-D26B-4E2A-9EB4-B66F178E60B6}" presName="comp" presStyleCnt="0"/>
      <dgm:spPr/>
    </dgm:pt>
    <dgm:pt modelId="{0E7A4C4C-1427-4114-9501-EE61C9AB79DA}" type="pres">
      <dgm:prSet presAssocID="{02CFADBA-D26B-4E2A-9EB4-B66F178E60B6}" presName="box" presStyleLbl="node1" presStyleIdx="1" presStyleCnt="3"/>
      <dgm:spPr/>
      <dgm:t>
        <a:bodyPr/>
        <a:lstStyle/>
        <a:p>
          <a:endParaRPr lang="de-DE"/>
        </a:p>
      </dgm:t>
    </dgm:pt>
    <dgm:pt modelId="{A874A643-CF30-413A-BB32-0CA092790923}" type="pres">
      <dgm:prSet presAssocID="{02CFADBA-D26B-4E2A-9EB4-B66F178E60B6}" presName="img" presStyleLbl="fgImgPlace1" presStyleIdx="1" presStyleCnt="3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de-DE"/>
        </a:p>
      </dgm:t>
    </dgm:pt>
    <dgm:pt modelId="{946D2AB3-654B-40F0-812E-A97FC4399018}" type="pres">
      <dgm:prSet presAssocID="{02CFADBA-D26B-4E2A-9EB4-B66F178E60B6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6DE74860-7664-4678-A233-0CD71B219F64}" type="pres">
      <dgm:prSet presAssocID="{56252647-58B2-4626-9F49-01E81BF14FB1}" presName="spacer" presStyleCnt="0"/>
      <dgm:spPr/>
    </dgm:pt>
    <dgm:pt modelId="{1F4DA3F5-F3B6-45D2-AC11-B907794B6758}" type="pres">
      <dgm:prSet presAssocID="{1BD4B676-2F9C-49B6-AE07-43699957D456}" presName="comp" presStyleCnt="0"/>
      <dgm:spPr/>
    </dgm:pt>
    <dgm:pt modelId="{1A5A0859-DA66-4370-A36F-00F1A8EA8B29}" type="pres">
      <dgm:prSet presAssocID="{1BD4B676-2F9C-49B6-AE07-43699957D456}" presName="box" presStyleLbl="node1" presStyleIdx="2" presStyleCnt="3"/>
      <dgm:spPr/>
      <dgm:t>
        <a:bodyPr/>
        <a:lstStyle/>
        <a:p>
          <a:endParaRPr lang="de-DE"/>
        </a:p>
      </dgm:t>
    </dgm:pt>
    <dgm:pt modelId="{DEB5FC04-32B2-48C9-9BD8-1E4C426E1696}" type="pres">
      <dgm:prSet presAssocID="{1BD4B676-2F9C-49B6-AE07-43699957D456}" presName="img" presStyleLbl="fgImgPlace1" presStyleIdx="2" presStyleCnt="3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de-DE"/>
        </a:p>
      </dgm:t>
    </dgm:pt>
    <dgm:pt modelId="{36AB9806-84EC-45FD-AC32-45CC18C97C2A}" type="pres">
      <dgm:prSet presAssocID="{1BD4B676-2F9C-49B6-AE07-43699957D456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</dgm:ptLst>
  <dgm:cxnLst>
    <dgm:cxn modelId="{B185FC0C-0C2A-4469-878A-045743F16083}" type="presOf" srcId="{C822BB4C-E795-4A72-A1F7-529D028A2097}" destId="{B626329B-051E-49B8-B53A-20FC2609E2E0}" srcOrd="0" destOrd="3" presId="urn:microsoft.com/office/officeart/2005/8/layout/vList4"/>
    <dgm:cxn modelId="{3C7FE7DC-11FD-40AF-BEC1-789FF3D7FD87}" type="presOf" srcId="{E868C21C-2B1E-4946-8C3C-5649474C82D4}" destId="{946D2AB3-654B-40F0-812E-A97FC4399018}" srcOrd="1" destOrd="1" presId="urn:microsoft.com/office/officeart/2005/8/layout/vList4"/>
    <dgm:cxn modelId="{223EDC7D-38A0-4E7E-AE94-3B2441734BEB}" srcId="{1BD4B676-2F9C-49B6-AE07-43699957D456}" destId="{BBA825DD-3809-48F2-83AE-8BA9B1149A4F}" srcOrd="1" destOrd="0" parTransId="{E2E928E1-53A2-4725-BB3A-0E8B1E98B05E}" sibTransId="{BFDD07C8-8DB6-481F-8C05-E6935677A632}"/>
    <dgm:cxn modelId="{302E6FD4-42EC-4A9E-BC97-D9C670CD1CD0}" type="presOf" srcId="{6EB09686-3986-47B2-9F09-0468DB48DDEE}" destId="{B626329B-051E-49B8-B53A-20FC2609E2E0}" srcOrd="0" destOrd="1" presId="urn:microsoft.com/office/officeart/2005/8/layout/vList4"/>
    <dgm:cxn modelId="{249E2B30-AAC5-4D58-8F69-D00657456B32}" type="presOf" srcId="{1BD4B676-2F9C-49B6-AE07-43699957D456}" destId="{36AB9806-84EC-45FD-AC32-45CC18C97C2A}" srcOrd="1" destOrd="0" presId="urn:microsoft.com/office/officeart/2005/8/layout/vList4"/>
    <dgm:cxn modelId="{A4CA3CC8-B90A-421A-A126-462A05DF1869}" type="presOf" srcId="{E86CA865-7CA5-4549-9CE7-7B078C878AC7}" destId="{B626329B-051E-49B8-B53A-20FC2609E2E0}" srcOrd="0" destOrd="2" presId="urn:microsoft.com/office/officeart/2005/8/layout/vList4"/>
    <dgm:cxn modelId="{3C3FE962-F9CB-43B7-99D0-D415CCC9A8BD}" type="presOf" srcId="{2D8CB7EB-B2B1-4A97-9D38-4346CE9C62F0}" destId="{36AB9806-84EC-45FD-AC32-45CC18C97C2A}" srcOrd="1" destOrd="1" presId="urn:microsoft.com/office/officeart/2005/8/layout/vList4"/>
    <dgm:cxn modelId="{180D5B1C-026C-4C7D-AB1C-817DA9629082}" srcId="{2BE2D100-B10E-4354-992F-62D3B6CE1D38}" destId="{E86CA865-7CA5-4549-9CE7-7B078C878AC7}" srcOrd="1" destOrd="0" parTransId="{B4FBEDFF-8D28-41A8-9902-58E79B8DE34E}" sibTransId="{618214FD-B7A6-4C63-A3CB-C14D5BFA09A8}"/>
    <dgm:cxn modelId="{7B1321FA-BAFE-4596-B325-7F0EB68C1859}" srcId="{2BE2D100-B10E-4354-992F-62D3B6CE1D38}" destId="{C822BB4C-E795-4A72-A1F7-529D028A2097}" srcOrd="2" destOrd="0" parTransId="{7BA56E6E-2FC9-4649-BBF2-A16B3DDAAE4E}" sibTransId="{9FE35EFF-CD5D-4F02-B14F-4F50DB21E0FE}"/>
    <dgm:cxn modelId="{86F8D683-FB48-4A82-8199-57E8D78E6953}" srcId="{2BE2D100-B10E-4354-992F-62D3B6CE1D38}" destId="{6EB09686-3986-47B2-9F09-0468DB48DDEE}" srcOrd="0" destOrd="0" parTransId="{8D8AD54F-094B-4C87-B861-6D67CC9A0C39}" sibTransId="{E3564B22-9657-4CC8-AF9F-C20A7DD1369C}"/>
    <dgm:cxn modelId="{9268931A-C0B8-4B10-AA34-A8AEA674E60F}" type="presOf" srcId="{02CFADBA-D26B-4E2A-9EB4-B66F178E60B6}" destId="{946D2AB3-654B-40F0-812E-A97FC4399018}" srcOrd="1" destOrd="0" presId="urn:microsoft.com/office/officeart/2005/8/layout/vList4"/>
    <dgm:cxn modelId="{96A406E1-FA5C-4E71-B619-2673E71E711B}" type="presOf" srcId="{C822BB4C-E795-4A72-A1F7-529D028A2097}" destId="{E49FE76A-C4A6-466F-B7CC-E675494BC615}" srcOrd="1" destOrd="3" presId="urn:microsoft.com/office/officeart/2005/8/layout/vList4"/>
    <dgm:cxn modelId="{7A1687E1-9C1E-48F4-ABD0-055C9F062EE9}" srcId="{325026A7-E483-4F87-B185-D8C5885133BC}" destId="{02CFADBA-D26B-4E2A-9EB4-B66F178E60B6}" srcOrd="1" destOrd="0" parTransId="{6D12B152-3134-46D0-9331-E73C0AE077BA}" sibTransId="{56252647-58B2-4626-9F49-01E81BF14FB1}"/>
    <dgm:cxn modelId="{BB292787-3B03-4430-972C-C9AFBF766E92}" type="presOf" srcId="{2BE2D100-B10E-4354-992F-62D3B6CE1D38}" destId="{B626329B-051E-49B8-B53A-20FC2609E2E0}" srcOrd="0" destOrd="0" presId="urn:microsoft.com/office/officeart/2005/8/layout/vList4"/>
    <dgm:cxn modelId="{24F62124-2A5A-4166-B3DF-030EB10A0F81}" type="presOf" srcId="{BBA825DD-3809-48F2-83AE-8BA9B1149A4F}" destId="{36AB9806-84EC-45FD-AC32-45CC18C97C2A}" srcOrd="1" destOrd="2" presId="urn:microsoft.com/office/officeart/2005/8/layout/vList4"/>
    <dgm:cxn modelId="{C18DB5CB-F2FC-42B1-8C40-4ADDA321D5E7}" type="presOf" srcId="{E86CA865-7CA5-4549-9CE7-7B078C878AC7}" destId="{E49FE76A-C4A6-466F-B7CC-E675494BC615}" srcOrd="1" destOrd="2" presId="urn:microsoft.com/office/officeart/2005/8/layout/vList4"/>
    <dgm:cxn modelId="{4C8B1676-4DF6-4CF2-AD8C-4E80A24E7C5B}" type="presOf" srcId="{E868C21C-2B1E-4946-8C3C-5649474C82D4}" destId="{0E7A4C4C-1427-4114-9501-EE61C9AB79DA}" srcOrd="0" destOrd="1" presId="urn:microsoft.com/office/officeart/2005/8/layout/vList4"/>
    <dgm:cxn modelId="{5CDEFEF9-4A8E-4B48-8F81-7EE80B476444}" srcId="{1BD4B676-2F9C-49B6-AE07-43699957D456}" destId="{0BFA4E17-45A1-4C8E-9D3D-C90A93F441B5}" srcOrd="2" destOrd="0" parTransId="{A78CD310-EDFA-4440-B0E0-A6CE5F4375C5}" sibTransId="{11798417-A928-4F52-B4F0-00E15782EE71}"/>
    <dgm:cxn modelId="{719AC96F-0442-4A32-BA66-17FD312A86FE}" type="presOf" srcId="{325026A7-E483-4F87-B185-D8C5885133BC}" destId="{CC8AB19C-ECB3-496C-86BC-B694E2131DD7}" srcOrd="0" destOrd="0" presId="urn:microsoft.com/office/officeart/2005/8/layout/vList4"/>
    <dgm:cxn modelId="{93DD711A-50E4-4F2B-8C3C-ECBE0703CEE7}" type="presOf" srcId="{1BD4B676-2F9C-49B6-AE07-43699957D456}" destId="{1A5A0859-DA66-4370-A36F-00F1A8EA8B29}" srcOrd="0" destOrd="0" presId="urn:microsoft.com/office/officeart/2005/8/layout/vList4"/>
    <dgm:cxn modelId="{8813DFEC-D4BA-41A4-B865-E5C1EB965F61}" type="presOf" srcId="{0BFA4E17-45A1-4C8E-9D3D-C90A93F441B5}" destId="{1A5A0859-DA66-4370-A36F-00F1A8EA8B29}" srcOrd="0" destOrd="3" presId="urn:microsoft.com/office/officeart/2005/8/layout/vList4"/>
    <dgm:cxn modelId="{4FCE64FA-D481-4722-AA93-325868560C01}" type="presOf" srcId="{2D8CB7EB-B2B1-4A97-9D38-4346CE9C62F0}" destId="{1A5A0859-DA66-4370-A36F-00F1A8EA8B29}" srcOrd="0" destOrd="1" presId="urn:microsoft.com/office/officeart/2005/8/layout/vList4"/>
    <dgm:cxn modelId="{4DA68C87-F4A4-48BC-8614-C3F051B2FDCD}" type="presOf" srcId="{0BFA4E17-45A1-4C8E-9D3D-C90A93F441B5}" destId="{36AB9806-84EC-45FD-AC32-45CC18C97C2A}" srcOrd="1" destOrd="3" presId="urn:microsoft.com/office/officeart/2005/8/layout/vList4"/>
    <dgm:cxn modelId="{21C93DAE-9DF3-4ED4-AA25-530A74700997}" type="presOf" srcId="{02CFADBA-D26B-4E2A-9EB4-B66F178E60B6}" destId="{0E7A4C4C-1427-4114-9501-EE61C9AB79DA}" srcOrd="0" destOrd="0" presId="urn:microsoft.com/office/officeart/2005/8/layout/vList4"/>
    <dgm:cxn modelId="{B3D755AE-7482-4A58-B2C9-C4AE4F40E506}" type="presOf" srcId="{6EB09686-3986-47B2-9F09-0468DB48DDEE}" destId="{E49FE76A-C4A6-466F-B7CC-E675494BC615}" srcOrd="1" destOrd="1" presId="urn:microsoft.com/office/officeart/2005/8/layout/vList4"/>
    <dgm:cxn modelId="{B393CF59-6510-4C23-B9AD-576F0150AAFB}" srcId="{325026A7-E483-4F87-B185-D8C5885133BC}" destId="{2BE2D100-B10E-4354-992F-62D3B6CE1D38}" srcOrd="0" destOrd="0" parTransId="{FAB9C96A-A4C0-4B41-88DB-86C2E909076C}" sibTransId="{0468F134-FC83-460F-9B27-412777BEFFAB}"/>
    <dgm:cxn modelId="{BCF6ECFE-61EE-4A01-967D-B51DCD08955F}" srcId="{1BD4B676-2F9C-49B6-AE07-43699957D456}" destId="{2D8CB7EB-B2B1-4A97-9D38-4346CE9C62F0}" srcOrd="0" destOrd="0" parTransId="{B35AAEC7-853F-42C8-8ABF-583B7755784B}" sibTransId="{FAD4056A-92C3-490F-BF22-0CE4F39DD9D1}"/>
    <dgm:cxn modelId="{8689F6EE-8757-40BF-B378-50BBB909266C}" type="presOf" srcId="{2BE2D100-B10E-4354-992F-62D3B6CE1D38}" destId="{E49FE76A-C4A6-466F-B7CC-E675494BC615}" srcOrd="1" destOrd="0" presId="urn:microsoft.com/office/officeart/2005/8/layout/vList4"/>
    <dgm:cxn modelId="{6637C758-0149-44F5-A9F4-34D2B52158EE}" srcId="{02CFADBA-D26B-4E2A-9EB4-B66F178E60B6}" destId="{E868C21C-2B1E-4946-8C3C-5649474C82D4}" srcOrd="0" destOrd="0" parTransId="{88CC2581-2444-4960-8BC7-D6CAA31A02B9}" sibTransId="{EB27399C-70FC-412A-AC50-D128C007DA80}"/>
    <dgm:cxn modelId="{8FD8163F-F9D4-4DB8-B3D2-142179AEEA06}" type="presOf" srcId="{BBA825DD-3809-48F2-83AE-8BA9B1149A4F}" destId="{1A5A0859-DA66-4370-A36F-00F1A8EA8B29}" srcOrd="0" destOrd="2" presId="urn:microsoft.com/office/officeart/2005/8/layout/vList4"/>
    <dgm:cxn modelId="{EE64EE57-12E9-4DD4-88BD-9BDAE7CC64D4}" srcId="{325026A7-E483-4F87-B185-D8C5885133BC}" destId="{1BD4B676-2F9C-49B6-AE07-43699957D456}" srcOrd="2" destOrd="0" parTransId="{E2CB3CF0-A08E-4AFA-88B1-0CEF43889E7C}" sibTransId="{1B6DBD6B-637D-4B17-8E96-0560D4455140}"/>
    <dgm:cxn modelId="{FB2B7952-15E7-4816-88F0-56DE08D5C776}" type="presParOf" srcId="{CC8AB19C-ECB3-496C-86BC-B694E2131DD7}" destId="{0D6A5514-0733-46A8-8018-B553B8E97691}" srcOrd="0" destOrd="0" presId="urn:microsoft.com/office/officeart/2005/8/layout/vList4"/>
    <dgm:cxn modelId="{F057E7BF-32FA-4874-B9A2-9284CE5464F9}" type="presParOf" srcId="{0D6A5514-0733-46A8-8018-B553B8E97691}" destId="{B626329B-051E-49B8-B53A-20FC2609E2E0}" srcOrd="0" destOrd="0" presId="urn:microsoft.com/office/officeart/2005/8/layout/vList4"/>
    <dgm:cxn modelId="{66154067-6EC7-4576-B379-813E722BB56D}" type="presParOf" srcId="{0D6A5514-0733-46A8-8018-B553B8E97691}" destId="{3DAA2663-B34B-4A56-B66F-70437F8F393E}" srcOrd="1" destOrd="0" presId="urn:microsoft.com/office/officeart/2005/8/layout/vList4"/>
    <dgm:cxn modelId="{67E326A6-F52F-420E-89AE-C1A3910094A5}" type="presParOf" srcId="{0D6A5514-0733-46A8-8018-B553B8E97691}" destId="{E49FE76A-C4A6-466F-B7CC-E675494BC615}" srcOrd="2" destOrd="0" presId="urn:microsoft.com/office/officeart/2005/8/layout/vList4"/>
    <dgm:cxn modelId="{DCD2E853-EAD6-4B92-BDF9-E4D0DE2DA2E8}" type="presParOf" srcId="{CC8AB19C-ECB3-496C-86BC-B694E2131DD7}" destId="{2D5C9813-A5EA-4C40-83F8-F2B4960EF4ED}" srcOrd="1" destOrd="0" presId="urn:microsoft.com/office/officeart/2005/8/layout/vList4"/>
    <dgm:cxn modelId="{43D69BAD-2134-4408-8B03-1D7863C09ACD}" type="presParOf" srcId="{CC8AB19C-ECB3-496C-86BC-B694E2131DD7}" destId="{3DC83078-3BC5-4763-9F2B-9BF80A565A1C}" srcOrd="2" destOrd="0" presId="urn:microsoft.com/office/officeart/2005/8/layout/vList4"/>
    <dgm:cxn modelId="{8BD31804-65B3-4478-ACE6-0E14246632E7}" type="presParOf" srcId="{3DC83078-3BC5-4763-9F2B-9BF80A565A1C}" destId="{0E7A4C4C-1427-4114-9501-EE61C9AB79DA}" srcOrd="0" destOrd="0" presId="urn:microsoft.com/office/officeart/2005/8/layout/vList4"/>
    <dgm:cxn modelId="{F16C0FDA-6E1B-45E6-A352-095668413F77}" type="presParOf" srcId="{3DC83078-3BC5-4763-9F2B-9BF80A565A1C}" destId="{A874A643-CF30-413A-BB32-0CA092790923}" srcOrd="1" destOrd="0" presId="urn:microsoft.com/office/officeart/2005/8/layout/vList4"/>
    <dgm:cxn modelId="{7771C0FD-7FED-448A-9946-8D08ABCF562C}" type="presParOf" srcId="{3DC83078-3BC5-4763-9F2B-9BF80A565A1C}" destId="{946D2AB3-654B-40F0-812E-A97FC4399018}" srcOrd="2" destOrd="0" presId="urn:microsoft.com/office/officeart/2005/8/layout/vList4"/>
    <dgm:cxn modelId="{12CB74B4-6FC1-4A05-B562-CDF221A74ED5}" type="presParOf" srcId="{CC8AB19C-ECB3-496C-86BC-B694E2131DD7}" destId="{6DE74860-7664-4678-A233-0CD71B219F64}" srcOrd="3" destOrd="0" presId="urn:microsoft.com/office/officeart/2005/8/layout/vList4"/>
    <dgm:cxn modelId="{3FFA00E0-FC8B-4B97-974B-5AD14625E4D2}" type="presParOf" srcId="{CC8AB19C-ECB3-496C-86BC-B694E2131DD7}" destId="{1F4DA3F5-F3B6-45D2-AC11-B907794B6758}" srcOrd="4" destOrd="0" presId="urn:microsoft.com/office/officeart/2005/8/layout/vList4"/>
    <dgm:cxn modelId="{02348349-4008-453C-A18B-716DB6E7D31A}" type="presParOf" srcId="{1F4DA3F5-F3B6-45D2-AC11-B907794B6758}" destId="{1A5A0859-DA66-4370-A36F-00F1A8EA8B29}" srcOrd="0" destOrd="0" presId="urn:microsoft.com/office/officeart/2005/8/layout/vList4"/>
    <dgm:cxn modelId="{BDFBEF31-549E-4DCC-B964-E4108350E4E5}" type="presParOf" srcId="{1F4DA3F5-F3B6-45D2-AC11-B907794B6758}" destId="{DEB5FC04-32B2-48C9-9BD8-1E4C426E1696}" srcOrd="1" destOrd="0" presId="urn:microsoft.com/office/officeart/2005/8/layout/vList4"/>
    <dgm:cxn modelId="{C8C21902-D23C-4248-A010-AB2AFA80FE2C}" type="presParOf" srcId="{1F4DA3F5-F3B6-45D2-AC11-B907794B6758}" destId="{36AB9806-84EC-45FD-AC32-45CC18C97C2A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25026A7-E483-4F87-B185-D8C5885133BC}" type="doc">
      <dgm:prSet loTypeId="urn:microsoft.com/office/officeart/2005/8/layout/vList4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de-DE"/>
        </a:p>
      </dgm:t>
    </dgm:pt>
    <dgm:pt modelId="{2BE2D100-B10E-4354-992F-62D3B6CE1D38}">
      <dgm:prSet phldrT="[Text]"/>
      <dgm:spPr/>
      <dgm:t>
        <a:bodyPr/>
        <a:lstStyle/>
        <a:p>
          <a:r>
            <a:rPr lang="de-DE" dirty="0" smtClean="0"/>
            <a:t>vorher</a:t>
          </a:r>
          <a:endParaRPr lang="de-DE" dirty="0"/>
        </a:p>
      </dgm:t>
    </dgm:pt>
    <dgm:pt modelId="{FAB9C96A-A4C0-4B41-88DB-86C2E909076C}" type="parTrans" cxnId="{B393CF59-6510-4C23-B9AD-576F0150AAFB}">
      <dgm:prSet/>
      <dgm:spPr/>
      <dgm:t>
        <a:bodyPr/>
        <a:lstStyle/>
        <a:p>
          <a:endParaRPr lang="de-DE"/>
        </a:p>
      </dgm:t>
    </dgm:pt>
    <dgm:pt modelId="{0468F134-FC83-460F-9B27-412777BEFFAB}" type="sibTrans" cxnId="{B393CF59-6510-4C23-B9AD-576F0150AAFB}">
      <dgm:prSet/>
      <dgm:spPr/>
      <dgm:t>
        <a:bodyPr/>
        <a:lstStyle/>
        <a:p>
          <a:endParaRPr lang="de-DE"/>
        </a:p>
      </dgm:t>
    </dgm:pt>
    <dgm:pt modelId="{E86CA865-7CA5-4549-9CE7-7B078C878AC7}">
      <dgm:prSet phldrT="[Text]"/>
      <dgm:spPr/>
      <dgm:t>
        <a:bodyPr/>
        <a:lstStyle/>
        <a:p>
          <a:r>
            <a:rPr lang="de-DE" dirty="0" smtClean="0"/>
            <a:t>Kollege liefert Planurkunde als PDF und Umring als DXF</a:t>
          </a:r>
          <a:endParaRPr lang="de-DE" dirty="0"/>
        </a:p>
      </dgm:t>
    </dgm:pt>
    <dgm:pt modelId="{B4FBEDFF-8D28-41A8-9902-58E79B8DE34E}" type="parTrans" cxnId="{180D5B1C-026C-4C7D-AB1C-817DA9629082}">
      <dgm:prSet/>
      <dgm:spPr/>
      <dgm:t>
        <a:bodyPr/>
        <a:lstStyle/>
        <a:p>
          <a:endParaRPr lang="de-DE"/>
        </a:p>
      </dgm:t>
    </dgm:pt>
    <dgm:pt modelId="{618214FD-B7A6-4C63-A3CB-C14D5BFA09A8}" type="sibTrans" cxnId="{180D5B1C-026C-4C7D-AB1C-817DA9629082}">
      <dgm:prSet/>
      <dgm:spPr/>
      <dgm:t>
        <a:bodyPr/>
        <a:lstStyle/>
        <a:p>
          <a:endParaRPr lang="de-DE"/>
        </a:p>
      </dgm:t>
    </dgm:pt>
    <dgm:pt modelId="{02CFADBA-D26B-4E2A-9EB4-B66F178E60B6}">
      <dgm:prSet phldrT="[Text]"/>
      <dgm:spPr/>
      <dgm:t>
        <a:bodyPr/>
        <a:lstStyle/>
        <a:p>
          <a:r>
            <a:rPr lang="de-DE" dirty="0" smtClean="0"/>
            <a:t>GIMP und QGIS</a:t>
          </a:r>
          <a:endParaRPr lang="de-DE" dirty="0"/>
        </a:p>
      </dgm:t>
    </dgm:pt>
    <dgm:pt modelId="{6D12B152-3134-46D0-9331-E73C0AE077BA}" type="parTrans" cxnId="{7A1687E1-9C1E-48F4-ABD0-055C9F062EE9}">
      <dgm:prSet/>
      <dgm:spPr/>
      <dgm:t>
        <a:bodyPr/>
        <a:lstStyle/>
        <a:p>
          <a:endParaRPr lang="de-DE"/>
        </a:p>
      </dgm:t>
    </dgm:pt>
    <dgm:pt modelId="{56252647-58B2-4626-9F49-01E81BF14FB1}" type="sibTrans" cxnId="{7A1687E1-9C1E-48F4-ABD0-055C9F062EE9}">
      <dgm:prSet/>
      <dgm:spPr/>
      <dgm:t>
        <a:bodyPr/>
        <a:lstStyle/>
        <a:p>
          <a:endParaRPr lang="de-DE"/>
        </a:p>
      </dgm:t>
    </dgm:pt>
    <dgm:pt modelId="{1BD4B676-2F9C-49B6-AE07-43699957D456}">
      <dgm:prSet phldrT="[Text]"/>
      <dgm:spPr/>
      <dgm:t>
        <a:bodyPr/>
        <a:lstStyle/>
        <a:p>
          <a:r>
            <a:rPr lang="de-DE" dirty="0" smtClean="0"/>
            <a:t>XPlan-Box</a:t>
          </a:r>
          <a:endParaRPr lang="de-DE" dirty="0"/>
        </a:p>
      </dgm:t>
    </dgm:pt>
    <dgm:pt modelId="{E2CB3CF0-A08E-4AFA-88B1-0CEF43889E7C}" type="parTrans" cxnId="{EE64EE57-12E9-4DD4-88BD-9BDAE7CC64D4}">
      <dgm:prSet/>
      <dgm:spPr/>
      <dgm:t>
        <a:bodyPr/>
        <a:lstStyle/>
        <a:p>
          <a:endParaRPr lang="de-DE"/>
        </a:p>
      </dgm:t>
    </dgm:pt>
    <dgm:pt modelId="{1B6DBD6B-637D-4B17-8E96-0560D4455140}" type="sibTrans" cxnId="{EE64EE57-12E9-4DD4-88BD-9BDAE7CC64D4}">
      <dgm:prSet/>
      <dgm:spPr/>
      <dgm:t>
        <a:bodyPr/>
        <a:lstStyle/>
        <a:p>
          <a:endParaRPr lang="de-DE"/>
        </a:p>
      </dgm:t>
    </dgm:pt>
    <dgm:pt modelId="{C822BB4C-E795-4A72-A1F7-529D028A2097}">
      <dgm:prSet phldrT="[Text]"/>
      <dgm:spPr/>
      <dgm:t>
        <a:bodyPr/>
        <a:lstStyle/>
        <a:p>
          <a:r>
            <a:rPr lang="de-DE" dirty="0" smtClean="0"/>
            <a:t>Georeferenziertes Planbild fehlt !</a:t>
          </a:r>
          <a:endParaRPr lang="de-DE" dirty="0"/>
        </a:p>
      </dgm:t>
    </dgm:pt>
    <dgm:pt modelId="{7BA56E6E-2FC9-4649-BBF2-A16B3DDAAE4E}" type="parTrans" cxnId="{7B1321FA-BAFE-4596-B325-7F0EB68C1859}">
      <dgm:prSet/>
      <dgm:spPr/>
      <dgm:t>
        <a:bodyPr/>
        <a:lstStyle/>
        <a:p>
          <a:endParaRPr lang="de-DE"/>
        </a:p>
      </dgm:t>
    </dgm:pt>
    <dgm:pt modelId="{9FE35EFF-CD5D-4F02-B14F-4F50DB21E0FE}" type="sibTrans" cxnId="{7B1321FA-BAFE-4596-B325-7F0EB68C1859}">
      <dgm:prSet/>
      <dgm:spPr/>
      <dgm:t>
        <a:bodyPr/>
        <a:lstStyle/>
        <a:p>
          <a:endParaRPr lang="de-DE"/>
        </a:p>
      </dgm:t>
    </dgm:pt>
    <dgm:pt modelId="{0BFA4E17-45A1-4C8E-9D3D-C90A93F441B5}">
      <dgm:prSet phldrT="[Text]"/>
      <dgm:spPr/>
      <dgm:t>
        <a:bodyPr/>
        <a:lstStyle/>
        <a:p>
          <a:r>
            <a:rPr lang="de-DE" dirty="0" smtClean="0"/>
            <a:t>Georeferenziertes Planbild als Rasterbasis hinzufügen </a:t>
          </a:r>
          <a:endParaRPr lang="de-DE" dirty="0"/>
        </a:p>
      </dgm:t>
    </dgm:pt>
    <dgm:pt modelId="{A78CD310-EDFA-4440-B0E0-A6CE5F4375C5}" type="parTrans" cxnId="{5CDEFEF9-4A8E-4B48-8F81-7EE80B476444}">
      <dgm:prSet/>
      <dgm:spPr/>
      <dgm:t>
        <a:bodyPr/>
        <a:lstStyle/>
        <a:p>
          <a:endParaRPr lang="de-DE"/>
        </a:p>
      </dgm:t>
    </dgm:pt>
    <dgm:pt modelId="{11798417-A928-4F52-B4F0-00E15782EE71}" type="sibTrans" cxnId="{5CDEFEF9-4A8E-4B48-8F81-7EE80B476444}">
      <dgm:prSet/>
      <dgm:spPr/>
      <dgm:t>
        <a:bodyPr/>
        <a:lstStyle/>
        <a:p>
          <a:endParaRPr lang="de-DE"/>
        </a:p>
      </dgm:t>
    </dgm:pt>
    <dgm:pt modelId="{E868C21C-2B1E-4946-8C3C-5649474C82D4}">
      <dgm:prSet phldrT="[Text]"/>
      <dgm:spPr/>
      <dgm:t>
        <a:bodyPr/>
        <a:lstStyle/>
        <a:p>
          <a:r>
            <a:rPr lang="de-DE" dirty="0" smtClean="0"/>
            <a:t>Mit GIMP PDF öffnen, Alpha-Kanal entfernen, 256 Farben internet-optimiert einstellen und als TIFF exportieren</a:t>
          </a:r>
          <a:endParaRPr lang="de-DE" dirty="0"/>
        </a:p>
      </dgm:t>
    </dgm:pt>
    <dgm:pt modelId="{88CC2581-2444-4960-8BC7-D6CAA31A02B9}" type="parTrans" cxnId="{6637C758-0149-44F5-A9F4-34D2B52158EE}">
      <dgm:prSet/>
      <dgm:spPr/>
      <dgm:t>
        <a:bodyPr/>
        <a:lstStyle/>
        <a:p>
          <a:endParaRPr lang="de-DE"/>
        </a:p>
      </dgm:t>
    </dgm:pt>
    <dgm:pt modelId="{EB27399C-70FC-412A-AC50-D128C007DA80}" type="sibTrans" cxnId="{6637C758-0149-44F5-A9F4-34D2B52158EE}">
      <dgm:prSet/>
      <dgm:spPr/>
      <dgm:t>
        <a:bodyPr/>
        <a:lstStyle/>
        <a:p>
          <a:endParaRPr lang="de-DE"/>
        </a:p>
      </dgm:t>
    </dgm:pt>
    <dgm:pt modelId="{4D74B36F-0552-45A7-B658-0681E004636F}">
      <dgm:prSet phldrT="[Text]"/>
      <dgm:spPr/>
      <dgm:t>
        <a:bodyPr/>
        <a:lstStyle/>
        <a:p>
          <a:r>
            <a:rPr lang="de-DE" dirty="0" smtClean="0"/>
            <a:t>TIFF in QGIS öffnen und georeferenzieren mit Umring</a:t>
          </a:r>
          <a:endParaRPr lang="de-DE" dirty="0"/>
        </a:p>
      </dgm:t>
    </dgm:pt>
    <dgm:pt modelId="{AEE0DA2C-6460-4A29-BFAF-CB46742A9C17}" type="parTrans" cxnId="{6B290C9D-47CA-490D-8E01-CA5371F3CEE7}">
      <dgm:prSet/>
      <dgm:spPr/>
      <dgm:t>
        <a:bodyPr/>
        <a:lstStyle/>
        <a:p>
          <a:endParaRPr lang="de-DE"/>
        </a:p>
      </dgm:t>
    </dgm:pt>
    <dgm:pt modelId="{230AD83B-C253-47EF-A727-DBA00DC04051}" type="sibTrans" cxnId="{6B290C9D-47CA-490D-8E01-CA5371F3CEE7}">
      <dgm:prSet/>
      <dgm:spPr/>
      <dgm:t>
        <a:bodyPr/>
        <a:lstStyle/>
        <a:p>
          <a:endParaRPr lang="de-DE"/>
        </a:p>
      </dgm:t>
    </dgm:pt>
    <dgm:pt modelId="{75C1663B-C054-465A-94FA-47A9CD434208}">
      <dgm:prSet phldrT="[Text]"/>
      <dgm:spPr/>
      <dgm:t>
        <a:bodyPr/>
        <a:lstStyle/>
        <a:p>
          <a:r>
            <a:rPr lang="de-DE" dirty="0" smtClean="0"/>
            <a:t>Mit XPLAN-Umring zuschneiden</a:t>
          </a:r>
          <a:endParaRPr lang="de-DE" dirty="0"/>
        </a:p>
      </dgm:t>
    </dgm:pt>
    <dgm:pt modelId="{90E4E256-144F-489D-B2CC-A6008477971A}" type="parTrans" cxnId="{B6E8C592-A041-4B8A-B2C1-F3649C6443E5}">
      <dgm:prSet/>
      <dgm:spPr/>
      <dgm:t>
        <a:bodyPr/>
        <a:lstStyle/>
        <a:p>
          <a:endParaRPr lang="de-DE"/>
        </a:p>
      </dgm:t>
    </dgm:pt>
    <dgm:pt modelId="{73C63CE5-1131-468D-81BA-683196002D36}" type="sibTrans" cxnId="{B6E8C592-A041-4B8A-B2C1-F3649C6443E5}">
      <dgm:prSet/>
      <dgm:spPr/>
      <dgm:t>
        <a:bodyPr/>
        <a:lstStyle/>
        <a:p>
          <a:endParaRPr lang="de-DE"/>
        </a:p>
      </dgm:t>
    </dgm:pt>
    <dgm:pt modelId="{CC8AB19C-ECB3-496C-86BC-B694E2131DD7}" type="pres">
      <dgm:prSet presAssocID="{325026A7-E483-4F87-B185-D8C5885133BC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0D6A5514-0733-46A8-8018-B553B8E97691}" type="pres">
      <dgm:prSet presAssocID="{2BE2D100-B10E-4354-992F-62D3B6CE1D38}" presName="comp" presStyleCnt="0"/>
      <dgm:spPr/>
    </dgm:pt>
    <dgm:pt modelId="{B626329B-051E-49B8-B53A-20FC2609E2E0}" type="pres">
      <dgm:prSet presAssocID="{2BE2D100-B10E-4354-992F-62D3B6CE1D38}" presName="box" presStyleLbl="node1" presStyleIdx="0" presStyleCnt="3"/>
      <dgm:spPr/>
      <dgm:t>
        <a:bodyPr/>
        <a:lstStyle/>
        <a:p>
          <a:endParaRPr lang="de-DE"/>
        </a:p>
      </dgm:t>
    </dgm:pt>
    <dgm:pt modelId="{3DAA2663-B34B-4A56-B66F-70437F8F393E}" type="pres">
      <dgm:prSet presAssocID="{2BE2D100-B10E-4354-992F-62D3B6CE1D38}" presName="img" presStyleLbl="fgImgPlace1" presStyleIdx="0" presStyleCnt="3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de-DE"/>
        </a:p>
      </dgm:t>
    </dgm:pt>
    <dgm:pt modelId="{E49FE76A-C4A6-466F-B7CC-E675494BC615}" type="pres">
      <dgm:prSet presAssocID="{2BE2D100-B10E-4354-992F-62D3B6CE1D38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2D5C9813-A5EA-4C40-83F8-F2B4960EF4ED}" type="pres">
      <dgm:prSet presAssocID="{0468F134-FC83-460F-9B27-412777BEFFAB}" presName="spacer" presStyleCnt="0"/>
      <dgm:spPr/>
    </dgm:pt>
    <dgm:pt modelId="{3DC83078-3BC5-4763-9F2B-9BF80A565A1C}" type="pres">
      <dgm:prSet presAssocID="{02CFADBA-D26B-4E2A-9EB4-B66F178E60B6}" presName="comp" presStyleCnt="0"/>
      <dgm:spPr/>
    </dgm:pt>
    <dgm:pt modelId="{0E7A4C4C-1427-4114-9501-EE61C9AB79DA}" type="pres">
      <dgm:prSet presAssocID="{02CFADBA-D26B-4E2A-9EB4-B66F178E60B6}" presName="box" presStyleLbl="node1" presStyleIdx="1" presStyleCnt="3"/>
      <dgm:spPr/>
      <dgm:t>
        <a:bodyPr/>
        <a:lstStyle/>
        <a:p>
          <a:endParaRPr lang="de-DE"/>
        </a:p>
      </dgm:t>
    </dgm:pt>
    <dgm:pt modelId="{A874A643-CF30-413A-BB32-0CA092790923}" type="pres">
      <dgm:prSet presAssocID="{02CFADBA-D26B-4E2A-9EB4-B66F178E60B6}" presName="img" presStyleLbl="fgImgPlace1" presStyleIdx="1" presStyleCnt="3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de-DE"/>
        </a:p>
      </dgm:t>
    </dgm:pt>
    <dgm:pt modelId="{946D2AB3-654B-40F0-812E-A97FC4399018}" type="pres">
      <dgm:prSet presAssocID="{02CFADBA-D26B-4E2A-9EB4-B66F178E60B6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6DE74860-7664-4678-A233-0CD71B219F64}" type="pres">
      <dgm:prSet presAssocID="{56252647-58B2-4626-9F49-01E81BF14FB1}" presName="spacer" presStyleCnt="0"/>
      <dgm:spPr/>
    </dgm:pt>
    <dgm:pt modelId="{1F4DA3F5-F3B6-45D2-AC11-B907794B6758}" type="pres">
      <dgm:prSet presAssocID="{1BD4B676-2F9C-49B6-AE07-43699957D456}" presName="comp" presStyleCnt="0"/>
      <dgm:spPr/>
    </dgm:pt>
    <dgm:pt modelId="{1A5A0859-DA66-4370-A36F-00F1A8EA8B29}" type="pres">
      <dgm:prSet presAssocID="{1BD4B676-2F9C-49B6-AE07-43699957D456}" presName="box" presStyleLbl="node1" presStyleIdx="2" presStyleCnt="3"/>
      <dgm:spPr/>
      <dgm:t>
        <a:bodyPr/>
        <a:lstStyle/>
        <a:p>
          <a:endParaRPr lang="de-DE"/>
        </a:p>
      </dgm:t>
    </dgm:pt>
    <dgm:pt modelId="{DEB5FC04-32B2-48C9-9BD8-1E4C426E1696}" type="pres">
      <dgm:prSet presAssocID="{1BD4B676-2F9C-49B6-AE07-43699957D456}" presName="img" presStyleLbl="fgImgPlace1" presStyleIdx="2" presStyleCnt="3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de-DE"/>
        </a:p>
      </dgm:t>
    </dgm:pt>
    <dgm:pt modelId="{36AB9806-84EC-45FD-AC32-45CC18C97C2A}" type="pres">
      <dgm:prSet presAssocID="{1BD4B676-2F9C-49B6-AE07-43699957D456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</dgm:ptLst>
  <dgm:cxnLst>
    <dgm:cxn modelId="{6B290C9D-47CA-490D-8E01-CA5371F3CEE7}" srcId="{02CFADBA-D26B-4E2A-9EB4-B66F178E60B6}" destId="{4D74B36F-0552-45A7-B658-0681E004636F}" srcOrd="1" destOrd="0" parTransId="{AEE0DA2C-6460-4A29-BFAF-CB46742A9C17}" sibTransId="{230AD83B-C253-47EF-A727-DBA00DC04051}"/>
    <dgm:cxn modelId="{B185FC0C-0C2A-4469-878A-045743F16083}" type="presOf" srcId="{C822BB4C-E795-4A72-A1F7-529D028A2097}" destId="{B626329B-051E-49B8-B53A-20FC2609E2E0}" srcOrd="0" destOrd="2" presId="urn:microsoft.com/office/officeart/2005/8/layout/vList4"/>
    <dgm:cxn modelId="{3C7FE7DC-11FD-40AF-BEC1-789FF3D7FD87}" type="presOf" srcId="{E868C21C-2B1E-4946-8C3C-5649474C82D4}" destId="{946D2AB3-654B-40F0-812E-A97FC4399018}" srcOrd="1" destOrd="1" presId="urn:microsoft.com/office/officeart/2005/8/layout/vList4"/>
    <dgm:cxn modelId="{249E2B30-AAC5-4D58-8F69-D00657456B32}" type="presOf" srcId="{1BD4B676-2F9C-49B6-AE07-43699957D456}" destId="{36AB9806-84EC-45FD-AC32-45CC18C97C2A}" srcOrd="1" destOrd="0" presId="urn:microsoft.com/office/officeart/2005/8/layout/vList4"/>
    <dgm:cxn modelId="{A4CA3CC8-B90A-421A-A126-462A05DF1869}" type="presOf" srcId="{E86CA865-7CA5-4549-9CE7-7B078C878AC7}" destId="{B626329B-051E-49B8-B53A-20FC2609E2E0}" srcOrd="0" destOrd="1" presId="urn:microsoft.com/office/officeart/2005/8/layout/vList4"/>
    <dgm:cxn modelId="{180D5B1C-026C-4C7D-AB1C-817DA9629082}" srcId="{2BE2D100-B10E-4354-992F-62D3B6CE1D38}" destId="{E86CA865-7CA5-4549-9CE7-7B078C878AC7}" srcOrd="0" destOrd="0" parTransId="{B4FBEDFF-8D28-41A8-9902-58E79B8DE34E}" sibTransId="{618214FD-B7A6-4C63-A3CB-C14D5BFA09A8}"/>
    <dgm:cxn modelId="{7B1321FA-BAFE-4596-B325-7F0EB68C1859}" srcId="{2BE2D100-B10E-4354-992F-62D3B6CE1D38}" destId="{C822BB4C-E795-4A72-A1F7-529D028A2097}" srcOrd="1" destOrd="0" parTransId="{7BA56E6E-2FC9-4649-BBF2-A16B3DDAAE4E}" sibTransId="{9FE35EFF-CD5D-4F02-B14F-4F50DB21E0FE}"/>
    <dgm:cxn modelId="{B5EA3E80-7E53-4F57-8442-BD49D9961352}" type="presOf" srcId="{4D74B36F-0552-45A7-B658-0681E004636F}" destId="{0E7A4C4C-1427-4114-9501-EE61C9AB79DA}" srcOrd="0" destOrd="2" presId="urn:microsoft.com/office/officeart/2005/8/layout/vList4"/>
    <dgm:cxn modelId="{1BE2A071-1B87-452F-ADB7-D7DD7841F38D}" type="presOf" srcId="{75C1663B-C054-465A-94FA-47A9CD434208}" destId="{0E7A4C4C-1427-4114-9501-EE61C9AB79DA}" srcOrd="0" destOrd="3" presId="urn:microsoft.com/office/officeart/2005/8/layout/vList4"/>
    <dgm:cxn modelId="{9268931A-C0B8-4B10-AA34-A8AEA674E60F}" type="presOf" srcId="{02CFADBA-D26B-4E2A-9EB4-B66F178E60B6}" destId="{946D2AB3-654B-40F0-812E-A97FC4399018}" srcOrd="1" destOrd="0" presId="urn:microsoft.com/office/officeart/2005/8/layout/vList4"/>
    <dgm:cxn modelId="{96A406E1-FA5C-4E71-B619-2673E71E711B}" type="presOf" srcId="{C822BB4C-E795-4A72-A1F7-529D028A2097}" destId="{E49FE76A-C4A6-466F-B7CC-E675494BC615}" srcOrd="1" destOrd="2" presId="urn:microsoft.com/office/officeart/2005/8/layout/vList4"/>
    <dgm:cxn modelId="{7A1687E1-9C1E-48F4-ABD0-055C9F062EE9}" srcId="{325026A7-E483-4F87-B185-D8C5885133BC}" destId="{02CFADBA-D26B-4E2A-9EB4-B66F178E60B6}" srcOrd="1" destOrd="0" parTransId="{6D12B152-3134-46D0-9331-E73C0AE077BA}" sibTransId="{56252647-58B2-4626-9F49-01E81BF14FB1}"/>
    <dgm:cxn modelId="{BB292787-3B03-4430-972C-C9AFBF766E92}" type="presOf" srcId="{2BE2D100-B10E-4354-992F-62D3B6CE1D38}" destId="{B626329B-051E-49B8-B53A-20FC2609E2E0}" srcOrd="0" destOrd="0" presId="urn:microsoft.com/office/officeart/2005/8/layout/vList4"/>
    <dgm:cxn modelId="{C18DB5CB-F2FC-42B1-8C40-4ADDA321D5E7}" type="presOf" srcId="{E86CA865-7CA5-4549-9CE7-7B078C878AC7}" destId="{E49FE76A-C4A6-466F-B7CC-E675494BC615}" srcOrd="1" destOrd="1" presId="urn:microsoft.com/office/officeart/2005/8/layout/vList4"/>
    <dgm:cxn modelId="{5CDEFEF9-4A8E-4B48-8F81-7EE80B476444}" srcId="{1BD4B676-2F9C-49B6-AE07-43699957D456}" destId="{0BFA4E17-45A1-4C8E-9D3D-C90A93F441B5}" srcOrd="0" destOrd="0" parTransId="{A78CD310-EDFA-4440-B0E0-A6CE5F4375C5}" sibTransId="{11798417-A928-4F52-B4F0-00E15782EE71}"/>
    <dgm:cxn modelId="{4C8B1676-4DF6-4CF2-AD8C-4E80A24E7C5B}" type="presOf" srcId="{E868C21C-2B1E-4946-8C3C-5649474C82D4}" destId="{0E7A4C4C-1427-4114-9501-EE61C9AB79DA}" srcOrd="0" destOrd="1" presId="urn:microsoft.com/office/officeart/2005/8/layout/vList4"/>
    <dgm:cxn modelId="{719AC96F-0442-4A32-BA66-17FD312A86FE}" type="presOf" srcId="{325026A7-E483-4F87-B185-D8C5885133BC}" destId="{CC8AB19C-ECB3-496C-86BC-B694E2131DD7}" srcOrd="0" destOrd="0" presId="urn:microsoft.com/office/officeart/2005/8/layout/vList4"/>
    <dgm:cxn modelId="{93DD711A-50E4-4F2B-8C3C-ECBE0703CEE7}" type="presOf" srcId="{1BD4B676-2F9C-49B6-AE07-43699957D456}" destId="{1A5A0859-DA66-4370-A36F-00F1A8EA8B29}" srcOrd="0" destOrd="0" presId="urn:microsoft.com/office/officeart/2005/8/layout/vList4"/>
    <dgm:cxn modelId="{8813DFEC-D4BA-41A4-B865-E5C1EB965F61}" type="presOf" srcId="{0BFA4E17-45A1-4C8E-9D3D-C90A93F441B5}" destId="{1A5A0859-DA66-4370-A36F-00F1A8EA8B29}" srcOrd="0" destOrd="1" presId="urn:microsoft.com/office/officeart/2005/8/layout/vList4"/>
    <dgm:cxn modelId="{1E0BF649-B893-401D-819F-CD592D948DED}" type="presOf" srcId="{75C1663B-C054-465A-94FA-47A9CD434208}" destId="{946D2AB3-654B-40F0-812E-A97FC4399018}" srcOrd="1" destOrd="3" presId="urn:microsoft.com/office/officeart/2005/8/layout/vList4"/>
    <dgm:cxn modelId="{4DA68C87-F4A4-48BC-8614-C3F051B2FDCD}" type="presOf" srcId="{0BFA4E17-45A1-4C8E-9D3D-C90A93F441B5}" destId="{36AB9806-84EC-45FD-AC32-45CC18C97C2A}" srcOrd="1" destOrd="1" presId="urn:microsoft.com/office/officeart/2005/8/layout/vList4"/>
    <dgm:cxn modelId="{0B0E76D7-7A1E-4537-BC96-44F92E0FE01A}" type="presOf" srcId="{4D74B36F-0552-45A7-B658-0681E004636F}" destId="{946D2AB3-654B-40F0-812E-A97FC4399018}" srcOrd="1" destOrd="2" presId="urn:microsoft.com/office/officeart/2005/8/layout/vList4"/>
    <dgm:cxn modelId="{21C93DAE-9DF3-4ED4-AA25-530A74700997}" type="presOf" srcId="{02CFADBA-D26B-4E2A-9EB4-B66F178E60B6}" destId="{0E7A4C4C-1427-4114-9501-EE61C9AB79DA}" srcOrd="0" destOrd="0" presId="urn:microsoft.com/office/officeart/2005/8/layout/vList4"/>
    <dgm:cxn modelId="{B393CF59-6510-4C23-B9AD-576F0150AAFB}" srcId="{325026A7-E483-4F87-B185-D8C5885133BC}" destId="{2BE2D100-B10E-4354-992F-62D3B6CE1D38}" srcOrd="0" destOrd="0" parTransId="{FAB9C96A-A4C0-4B41-88DB-86C2E909076C}" sibTransId="{0468F134-FC83-460F-9B27-412777BEFFAB}"/>
    <dgm:cxn modelId="{8689F6EE-8757-40BF-B378-50BBB909266C}" type="presOf" srcId="{2BE2D100-B10E-4354-992F-62D3B6CE1D38}" destId="{E49FE76A-C4A6-466F-B7CC-E675494BC615}" srcOrd="1" destOrd="0" presId="urn:microsoft.com/office/officeart/2005/8/layout/vList4"/>
    <dgm:cxn modelId="{6637C758-0149-44F5-A9F4-34D2B52158EE}" srcId="{02CFADBA-D26B-4E2A-9EB4-B66F178E60B6}" destId="{E868C21C-2B1E-4946-8C3C-5649474C82D4}" srcOrd="0" destOrd="0" parTransId="{88CC2581-2444-4960-8BC7-D6CAA31A02B9}" sibTransId="{EB27399C-70FC-412A-AC50-D128C007DA80}"/>
    <dgm:cxn modelId="{B6E8C592-A041-4B8A-B2C1-F3649C6443E5}" srcId="{02CFADBA-D26B-4E2A-9EB4-B66F178E60B6}" destId="{75C1663B-C054-465A-94FA-47A9CD434208}" srcOrd="2" destOrd="0" parTransId="{90E4E256-144F-489D-B2CC-A6008477971A}" sibTransId="{73C63CE5-1131-468D-81BA-683196002D36}"/>
    <dgm:cxn modelId="{EE64EE57-12E9-4DD4-88BD-9BDAE7CC64D4}" srcId="{325026A7-E483-4F87-B185-D8C5885133BC}" destId="{1BD4B676-2F9C-49B6-AE07-43699957D456}" srcOrd="2" destOrd="0" parTransId="{E2CB3CF0-A08E-4AFA-88B1-0CEF43889E7C}" sibTransId="{1B6DBD6B-637D-4B17-8E96-0560D4455140}"/>
    <dgm:cxn modelId="{FB2B7952-15E7-4816-88F0-56DE08D5C776}" type="presParOf" srcId="{CC8AB19C-ECB3-496C-86BC-B694E2131DD7}" destId="{0D6A5514-0733-46A8-8018-B553B8E97691}" srcOrd="0" destOrd="0" presId="urn:microsoft.com/office/officeart/2005/8/layout/vList4"/>
    <dgm:cxn modelId="{F057E7BF-32FA-4874-B9A2-9284CE5464F9}" type="presParOf" srcId="{0D6A5514-0733-46A8-8018-B553B8E97691}" destId="{B626329B-051E-49B8-B53A-20FC2609E2E0}" srcOrd="0" destOrd="0" presId="urn:microsoft.com/office/officeart/2005/8/layout/vList4"/>
    <dgm:cxn modelId="{66154067-6EC7-4576-B379-813E722BB56D}" type="presParOf" srcId="{0D6A5514-0733-46A8-8018-B553B8E97691}" destId="{3DAA2663-B34B-4A56-B66F-70437F8F393E}" srcOrd="1" destOrd="0" presId="urn:microsoft.com/office/officeart/2005/8/layout/vList4"/>
    <dgm:cxn modelId="{67E326A6-F52F-420E-89AE-C1A3910094A5}" type="presParOf" srcId="{0D6A5514-0733-46A8-8018-B553B8E97691}" destId="{E49FE76A-C4A6-466F-B7CC-E675494BC615}" srcOrd="2" destOrd="0" presId="urn:microsoft.com/office/officeart/2005/8/layout/vList4"/>
    <dgm:cxn modelId="{DCD2E853-EAD6-4B92-BDF9-E4D0DE2DA2E8}" type="presParOf" srcId="{CC8AB19C-ECB3-496C-86BC-B694E2131DD7}" destId="{2D5C9813-A5EA-4C40-83F8-F2B4960EF4ED}" srcOrd="1" destOrd="0" presId="urn:microsoft.com/office/officeart/2005/8/layout/vList4"/>
    <dgm:cxn modelId="{43D69BAD-2134-4408-8B03-1D7863C09ACD}" type="presParOf" srcId="{CC8AB19C-ECB3-496C-86BC-B694E2131DD7}" destId="{3DC83078-3BC5-4763-9F2B-9BF80A565A1C}" srcOrd="2" destOrd="0" presId="urn:microsoft.com/office/officeart/2005/8/layout/vList4"/>
    <dgm:cxn modelId="{8BD31804-65B3-4478-ACE6-0E14246632E7}" type="presParOf" srcId="{3DC83078-3BC5-4763-9F2B-9BF80A565A1C}" destId="{0E7A4C4C-1427-4114-9501-EE61C9AB79DA}" srcOrd="0" destOrd="0" presId="urn:microsoft.com/office/officeart/2005/8/layout/vList4"/>
    <dgm:cxn modelId="{F16C0FDA-6E1B-45E6-A352-095668413F77}" type="presParOf" srcId="{3DC83078-3BC5-4763-9F2B-9BF80A565A1C}" destId="{A874A643-CF30-413A-BB32-0CA092790923}" srcOrd="1" destOrd="0" presId="urn:microsoft.com/office/officeart/2005/8/layout/vList4"/>
    <dgm:cxn modelId="{7771C0FD-7FED-448A-9946-8D08ABCF562C}" type="presParOf" srcId="{3DC83078-3BC5-4763-9F2B-9BF80A565A1C}" destId="{946D2AB3-654B-40F0-812E-A97FC4399018}" srcOrd="2" destOrd="0" presId="urn:microsoft.com/office/officeart/2005/8/layout/vList4"/>
    <dgm:cxn modelId="{12CB74B4-6FC1-4A05-B562-CDF221A74ED5}" type="presParOf" srcId="{CC8AB19C-ECB3-496C-86BC-B694E2131DD7}" destId="{6DE74860-7664-4678-A233-0CD71B219F64}" srcOrd="3" destOrd="0" presId="urn:microsoft.com/office/officeart/2005/8/layout/vList4"/>
    <dgm:cxn modelId="{3FFA00E0-FC8B-4B97-974B-5AD14625E4D2}" type="presParOf" srcId="{CC8AB19C-ECB3-496C-86BC-B694E2131DD7}" destId="{1F4DA3F5-F3B6-45D2-AC11-B907794B6758}" srcOrd="4" destOrd="0" presId="urn:microsoft.com/office/officeart/2005/8/layout/vList4"/>
    <dgm:cxn modelId="{02348349-4008-453C-A18B-716DB6E7D31A}" type="presParOf" srcId="{1F4DA3F5-F3B6-45D2-AC11-B907794B6758}" destId="{1A5A0859-DA66-4370-A36F-00F1A8EA8B29}" srcOrd="0" destOrd="0" presId="urn:microsoft.com/office/officeart/2005/8/layout/vList4"/>
    <dgm:cxn modelId="{BDFBEF31-549E-4DCC-B964-E4108350E4E5}" type="presParOf" srcId="{1F4DA3F5-F3B6-45D2-AC11-B907794B6758}" destId="{DEB5FC04-32B2-48C9-9BD8-1E4C426E1696}" srcOrd="1" destOrd="0" presId="urn:microsoft.com/office/officeart/2005/8/layout/vList4"/>
    <dgm:cxn modelId="{C8C21902-D23C-4248-A010-AB2AFA80FE2C}" type="presParOf" srcId="{1F4DA3F5-F3B6-45D2-AC11-B907794B6758}" destId="{36AB9806-84EC-45FD-AC32-45CC18C97C2A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25026A7-E483-4F87-B185-D8C5885133BC}" type="doc">
      <dgm:prSet loTypeId="urn:microsoft.com/office/officeart/2005/8/layout/vList4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de-DE"/>
        </a:p>
      </dgm:t>
    </dgm:pt>
    <dgm:pt modelId="{2BE2D100-B10E-4354-992F-62D3B6CE1D38}">
      <dgm:prSet phldrT="[Text]"/>
      <dgm:spPr/>
      <dgm:t>
        <a:bodyPr/>
        <a:lstStyle/>
        <a:p>
          <a:r>
            <a:rPr lang="de-DE" dirty="0" smtClean="0"/>
            <a:t>vorher</a:t>
          </a:r>
          <a:endParaRPr lang="de-DE" dirty="0"/>
        </a:p>
      </dgm:t>
    </dgm:pt>
    <dgm:pt modelId="{FAB9C96A-A4C0-4B41-88DB-86C2E909076C}" type="parTrans" cxnId="{B393CF59-6510-4C23-B9AD-576F0150AAFB}">
      <dgm:prSet/>
      <dgm:spPr/>
      <dgm:t>
        <a:bodyPr/>
        <a:lstStyle/>
        <a:p>
          <a:endParaRPr lang="de-DE"/>
        </a:p>
      </dgm:t>
    </dgm:pt>
    <dgm:pt modelId="{0468F134-FC83-460F-9B27-412777BEFFAB}" type="sibTrans" cxnId="{B393CF59-6510-4C23-B9AD-576F0150AAFB}">
      <dgm:prSet/>
      <dgm:spPr/>
      <dgm:t>
        <a:bodyPr/>
        <a:lstStyle/>
        <a:p>
          <a:endParaRPr lang="de-DE"/>
        </a:p>
      </dgm:t>
    </dgm:pt>
    <dgm:pt modelId="{6EB09686-3986-47B2-9F09-0468DB48DDEE}">
      <dgm:prSet phldrT="[Text]"/>
      <dgm:spPr/>
      <dgm:t>
        <a:bodyPr/>
        <a:lstStyle/>
        <a:p>
          <a:r>
            <a:rPr lang="de-DE" dirty="0" smtClean="0"/>
            <a:t>Amtsblatt mit Aufstellungsbeschluss erscheint</a:t>
          </a:r>
          <a:endParaRPr lang="de-DE" dirty="0"/>
        </a:p>
      </dgm:t>
    </dgm:pt>
    <dgm:pt modelId="{8D8AD54F-094B-4C87-B861-6D67CC9A0C39}" type="parTrans" cxnId="{86F8D683-FB48-4A82-8199-57E8D78E6953}">
      <dgm:prSet/>
      <dgm:spPr/>
      <dgm:t>
        <a:bodyPr/>
        <a:lstStyle/>
        <a:p>
          <a:endParaRPr lang="de-DE"/>
        </a:p>
      </dgm:t>
    </dgm:pt>
    <dgm:pt modelId="{E3564B22-9657-4CC8-AF9F-C20A7DD1369C}" type="sibTrans" cxnId="{86F8D683-FB48-4A82-8199-57E8D78E6953}">
      <dgm:prSet/>
      <dgm:spPr/>
      <dgm:t>
        <a:bodyPr/>
        <a:lstStyle/>
        <a:p>
          <a:endParaRPr lang="de-DE"/>
        </a:p>
      </dgm:t>
    </dgm:pt>
    <dgm:pt modelId="{E86CA865-7CA5-4549-9CE7-7B078C878AC7}">
      <dgm:prSet phldrT="[Text]"/>
      <dgm:spPr/>
      <dgm:t>
        <a:bodyPr/>
        <a:lstStyle/>
        <a:p>
          <a:r>
            <a:rPr lang="de-DE" dirty="0" smtClean="0"/>
            <a:t>Kollege liefert Fläche als </a:t>
          </a:r>
          <a:r>
            <a:rPr lang="de-DE" dirty="0" err="1" smtClean="0"/>
            <a:t>geopackage</a:t>
          </a:r>
          <a:endParaRPr lang="de-DE" dirty="0"/>
        </a:p>
      </dgm:t>
    </dgm:pt>
    <dgm:pt modelId="{B4FBEDFF-8D28-41A8-9902-58E79B8DE34E}" type="parTrans" cxnId="{180D5B1C-026C-4C7D-AB1C-817DA9629082}">
      <dgm:prSet/>
      <dgm:spPr/>
      <dgm:t>
        <a:bodyPr/>
        <a:lstStyle/>
        <a:p>
          <a:endParaRPr lang="de-DE"/>
        </a:p>
      </dgm:t>
    </dgm:pt>
    <dgm:pt modelId="{618214FD-B7A6-4C63-A3CB-C14D5BFA09A8}" type="sibTrans" cxnId="{180D5B1C-026C-4C7D-AB1C-817DA9629082}">
      <dgm:prSet/>
      <dgm:spPr/>
      <dgm:t>
        <a:bodyPr/>
        <a:lstStyle/>
        <a:p>
          <a:endParaRPr lang="de-DE"/>
        </a:p>
      </dgm:t>
    </dgm:pt>
    <dgm:pt modelId="{02CFADBA-D26B-4E2A-9EB4-B66F178E60B6}">
      <dgm:prSet phldrT="[Text]"/>
      <dgm:spPr/>
      <dgm:t>
        <a:bodyPr/>
        <a:lstStyle/>
        <a:p>
          <a:r>
            <a:rPr lang="de-DE" dirty="0" smtClean="0"/>
            <a:t>QGIS</a:t>
          </a:r>
          <a:endParaRPr lang="de-DE" dirty="0"/>
        </a:p>
      </dgm:t>
    </dgm:pt>
    <dgm:pt modelId="{6D12B152-3134-46D0-9331-E73C0AE077BA}" type="parTrans" cxnId="{7A1687E1-9C1E-48F4-ABD0-055C9F062EE9}">
      <dgm:prSet/>
      <dgm:spPr/>
      <dgm:t>
        <a:bodyPr/>
        <a:lstStyle/>
        <a:p>
          <a:endParaRPr lang="de-DE"/>
        </a:p>
      </dgm:t>
    </dgm:pt>
    <dgm:pt modelId="{56252647-58B2-4626-9F49-01E81BF14FB1}" type="sibTrans" cxnId="{7A1687E1-9C1E-48F4-ABD0-055C9F062EE9}">
      <dgm:prSet/>
      <dgm:spPr/>
      <dgm:t>
        <a:bodyPr/>
        <a:lstStyle/>
        <a:p>
          <a:endParaRPr lang="de-DE"/>
        </a:p>
      </dgm:t>
    </dgm:pt>
    <dgm:pt modelId="{6C90D753-6EF4-459B-A7C1-ECB00606C8EE}">
      <dgm:prSet phldrT="[Text]"/>
      <dgm:spPr/>
      <dgm:t>
        <a:bodyPr/>
        <a:lstStyle/>
        <a:p>
          <a:r>
            <a:rPr lang="de-DE" dirty="0" smtClean="0"/>
            <a:t>Polygon per </a:t>
          </a:r>
          <a:r>
            <a:rPr lang="de-DE" dirty="0" err="1" smtClean="0"/>
            <a:t>Drag&amp;Drop</a:t>
          </a:r>
          <a:r>
            <a:rPr lang="de-DE" dirty="0" smtClean="0"/>
            <a:t> einlesen</a:t>
          </a:r>
          <a:endParaRPr lang="de-DE" dirty="0"/>
        </a:p>
      </dgm:t>
    </dgm:pt>
    <dgm:pt modelId="{C1D7A04D-53D8-4F6E-A072-BE46E790763D}" type="parTrans" cxnId="{F6FE0C40-D355-4B83-BCA3-E6C476181910}">
      <dgm:prSet/>
      <dgm:spPr/>
      <dgm:t>
        <a:bodyPr/>
        <a:lstStyle/>
        <a:p>
          <a:endParaRPr lang="de-DE"/>
        </a:p>
      </dgm:t>
    </dgm:pt>
    <dgm:pt modelId="{157B290B-4BEE-4B80-9844-132895DC324F}" type="sibTrans" cxnId="{F6FE0C40-D355-4B83-BCA3-E6C476181910}">
      <dgm:prSet/>
      <dgm:spPr/>
      <dgm:t>
        <a:bodyPr/>
        <a:lstStyle/>
        <a:p>
          <a:endParaRPr lang="de-DE"/>
        </a:p>
      </dgm:t>
    </dgm:pt>
    <dgm:pt modelId="{6FCCFA8B-5948-4BF1-B23C-3B0A7F776D16}">
      <dgm:prSet phldrT="[Text]"/>
      <dgm:spPr/>
      <dgm:t>
        <a:bodyPr/>
        <a:lstStyle/>
        <a:p>
          <a:r>
            <a:rPr lang="de-DE" dirty="0" smtClean="0"/>
            <a:t>Mit Plug-In „XPlan-Umring“ Attribute erfassen und speichern</a:t>
          </a:r>
          <a:endParaRPr lang="de-DE" dirty="0"/>
        </a:p>
      </dgm:t>
    </dgm:pt>
    <dgm:pt modelId="{1EB92C38-2970-4E6E-8A8F-575D61F58AC6}" type="parTrans" cxnId="{1610833E-ED76-4A6B-A97D-63204AC67B38}">
      <dgm:prSet/>
      <dgm:spPr/>
      <dgm:t>
        <a:bodyPr/>
        <a:lstStyle/>
        <a:p>
          <a:endParaRPr lang="de-DE"/>
        </a:p>
      </dgm:t>
    </dgm:pt>
    <dgm:pt modelId="{9628C790-6CF0-44CD-9AD2-756643F288E6}" type="sibTrans" cxnId="{1610833E-ED76-4A6B-A97D-63204AC67B38}">
      <dgm:prSet/>
      <dgm:spPr/>
      <dgm:t>
        <a:bodyPr/>
        <a:lstStyle/>
        <a:p>
          <a:endParaRPr lang="de-DE"/>
        </a:p>
      </dgm:t>
    </dgm:pt>
    <dgm:pt modelId="{1BD4B676-2F9C-49B6-AE07-43699957D456}">
      <dgm:prSet phldrT="[Text]"/>
      <dgm:spPr/>
      <dgm:t>
        <a:bodyPr/>
        <a:lstStyle/>
        <a:p>
          <a:r>
            <a:rPr lang="de-DE" dirty="0" smtClean="0"/>
            <a:t>XPlan-Box</a:t>
          </a:r>
          <a:endParaRPr lang="de-DE" dirty="0"/>
        </a:p>
      </dgm:t>
    </dgm:pt>
    <dgm:pt modelId="{E2CB3CF0-A08E-4AFA-88B1-0CEF43889E7C}" type="parTrans" cxnId="{EE64EE57-12E9-4DD4-88BD-9BDAE7CC64D4}">
      <dgm:prSet/>
      <dgm:spPr/>
      <dgm:t>
        <a:bodyPr/>
        <a:lstStyle/>
        <a:p>
          <a:endParaRPr lang="de-DE"/>
        </a:p>
      </dgm:t>
    </dgm:pt>
    <dgm:pt modelId="{1B6DBD6B-637D-4B17-8E96-0560D4455140}" type="sibTrans" cxnId="{EE64EE57-12E9-4DD4-88BD-9BDAE7CC64D4}">
      <dgm:prSet/>
      <dgm:spPr/>
      <dgm:t>
        <a:bodyPr/>
        <a:lstStyle/>
        <a:p>
          <a:endParaRPr lang="de-DE"/>
        </a:p>
      </dgm:t>
    </dgm:pt>
    <dgm:pt modelId="{2D8CB7EB-B2B1-4A97-9D38-4346CE9C62F0}">
      <dgm:prSet phldrT="[Text]"/>
      <dgm:spPr/>
      <dgm:t>
        <a:bodyPr/>
        <a:lstStyle/>
        <a:p>
          <a:r>
            <a:rPr lang="de-DE" dirty="0" smtClean="0"/>
            <a:t>Validieren und Hochladen</a:t>
          </a:r>
          <a:endParaRPr lang="de-DE" dirty="0"/>
        </a:p>
      </dgm:t>
    </dgm:pt>
    <dgm:pt modelId="{B35AAEC7-853F-42C8-8ABF-583B7755784B}" type="parTrans" cxnId="{BCF6ECFE-61EE-4A01-967D-B51DCD08955F}">
      <dgm:prSet/>
      <dgm:spPr/>
      <dgm:t>
        <a:bodyPr/>
        <a:lstStyle/>
        <a:p>
          <a:endParaRPr lang="de-DE"/>
        </a:p>
      </dgm:t>
    </dgm:pt>
    <dgm:pt modelId="{FAD4056A-92C3-490F-BF22-0CE4F39DD9D1}" type="sibTrans" cxnId="{BCF6ECFE-61EE-4A01-967D-B51DCD08955F}">
      <dgm:prSet/>
      <dgm:spPr/>
      <dgm:t>
        <a:bodyPr/>
        <a:lstStyle/>
        <a:p>
          <a:endParaRPr lang="de-DE"/>
        </a:p>
      </dgm:t>
    </dgm:pt>
    <dgm:pt modelId="{BBA825DD-3809-48F2-83AE-8BA9B1149A4F}">
      <dgm:prSet phldrT="[Text]"/>
      <dgm:spPr/>
      <dgm:t>
        <a:bodyPr/>
        <a:lstStyle/>
        <a:p>
          <a:r>
            <a:rPr lang="de-DE" dirty="0" smtClean="0"/>
            <a:t>Aufstellungsbeschluss hinzufügen</a:t>
          </a:r>
          <a:endParaRPr lang="de-DE" dirty="0"/>
        </a:p>
      </dgm:t>
    </dgm:pt>
    <dgm:pt modelId="{E2E928E1-53A2-4725-BB3A-0E8B1E98B05E}" type="parTrans" cxnId="{223EDC7D-38A0-4E7E-AE94-3B2441734BEB}">
      <dgm:prSet/>
      <dgm:spPr/>
      <dgm:t>
        <a:bodyPr/>
        <a:lstStyle/>
        <a:p>
          <a:endParaRPr lang="de-DE"/>
        </a:p>
      </dgm:t>
    </dgm:pt>
    <dgm:pt modelId="{BFDD07C8-8DB6-481F-8C05-E6935677A632}" type="sibTrans" cxnId="{223EDC7D-38A0-4E7E-AE94-3B2441734BEB}">
      <dgm:prSet/>
      <dgm:spPr/>
      <dgm:t>
        <a:bodyPr/>
        <a:lstStyle/>
        <a:p>
          <a:endParaRPr lang="de-DE"/>
        </a:p>
      </dgm:t>
    </dgm:pt>
    <dgm:pt modelId="{CC8AB19C-ECB3-496C-86BC-B694E2131DD7}" type="pres">
      <dgm:prSet presAssocID="{325026A7-E483-4F87-B185-D8C5885133BC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0D6A5514-0733-46A8-8018-B553B8E97691}" type="pres">
      <dgm:prSet presAssocID="{2BE2D100-B10E-4354-992F-62D3B6CE1D38}" presName="comp" presStyleCnt="0"/>
      <dgm:spPr/>
    </dgm:pt>
    <dgm:pt modelId="{B626329B-051E-49B8-B53A-20FC2609E2E0}" type="pres">
      <dgm:prSet presAssocID="{2BE2D100-B10E-4354-992F-62D3B6CE1D38}" presName="box" presStyleLbl="node1" presStyleIdx="0" presStyleCnt="3"/>
      <dgm:spPr/>
      <dgm:t>
        <a:bodyPr/>
        <a:lstStyle/>
        <a:p>
          <a:endParaRPr lang="de-DE"/>
        </a:p>
      </dgm:t>
    </dgm:pt>
    <dgm:pt modelId="{3DAA2663-B34B-4A56-B66F-70437F8F393E}" type="pres">
      <dgm:prSet presAssocID="{2BE2D100-B10E-4354-992F-62D3B6CE1D38}" presName="img" presStyleLbl="fgImgPlac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7000" b="-27000"/>
          </a:stretch>
        </a:blipFill>
      </dgm:spPr>
      <dgm:t>
        <a:bodyPr/>
        <a:lstStyle/>
        <a:p>
          <a:endParaRPr lang="de-DE"/>
        </a:p>
      </dgm:t>
    </dgm:pt>
    <dgm:pt modelId="{E49FE76A-C4A6-466F-B7CC-E675494BC615}" type="pres">
      <dgm:prSet presAssocID="{2BE2D100-B10E-4354-992F-62D3B6CE1D38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2D5C9813-A5EA-4C40-83F8-F2B4960EF4ED}" type="pres">
      <dgm:prSet presAssocID="{0468F134-FC83-460F-9B27-412777BEFFAB}" presName="spacer" presStyleCnt="0"/>
      <dgm:spPr/>
    </dgm:pt>
    <dgm:pt modelId="{3DC83078-3BC5-4763-9F2B-9BF80A565A1C}" type="pres">
      <dgm:prSet presAssocID="{02CFADBA-D26B-4E2A-9EB4-B66F178E60B6}" presName="comp" presStyleCnt="0"/>
      <dgm:spPr/>
    </dgm:pt>
    <dgm:pt modelId="{0E7A4C4C-1427-4114-9501-EE61C9AB79DA}" type="pres">
      <dgm:prSet presAssocID="{02CFADBA-D26B-4E2A-9EB4-B66F178E60B6}" presName="box" presStyleLbl="node1" presStyleIdx="1" presStyleCnt="3"/>
      <dgm:spPr/>
      <dgm:t>
        <a:bodyPr/>
        <a:lstStyle/>
        <a:p>
          <a:endParaRPr lang="de-DE"/>
        </a:p>
      </dgm:t>
    </dgm:pt>
    <dgm:pt modelId="{A874A643-CF30-413A-BB32-0CA092790923}" type="pres">
      <dgm:prSet presAssocID="{02CFADBA-D26B-4E2A-9EB4-B66F178E60B6}" presName="img" presStyleLbl="fgImgPlace1" presStyleIdx="1" presStyleCnt="3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de-DE"/>
        </a:p>
      </dgm:t>
    </dgm:pt>
    <dgm:pt modelId="{946D2AB3-654B-40F0-812E-A97FC4399018}" type="pres">
      <dgm:prSet presAssocID="{02CFADBA-D26B-4E2A-9EB4-B66F178E60B6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6DE74860-7664-4678-A233-0CD71B219F64}" type="pres">
      <dgm:prSet presAssocID="{56252647-58B2-4626-9F49-01E81BF14FB1}" presName="spacer" presStyleCnt="0"/>
      <dgm:spPr/>
    </dgm:pt>
    <dgm:pt modelId="{1F4DA3F5-F3B6-45D2-AC11-B907794B6758}" type="pres">
      <dgm:prSet presAssocID="{1BD4B676-2F9C-49B6-AE07-43699957D456}" presName="comp" presStyleCnt="0"/>
      <dgm:spPr/>
    </dgm:pt>
    <dgm:pt modelId="{1A5A0859-DA66-4370-A36F-00F1A8EA8B29}" type="pres">
      <dgm:prSet presAssocID="{1BD4B676-2F9C-49B6-AE07-43699957D456}" presName="box" presStyleLbl="node1" presStyleIdx="2" presStyleCnt="3"/>
      <dgm:spPr/>
      <dgm:t>
        <a:bodyPr/>
        <a:lstStyle/>
        <a:p>
          <a:endParaRPr lang="de-DE"/>
        </a:p>
      </dgm:t>
    </dgm:pt>
    <dgm:pt modelId="{DEB5FC04-32B2-48C9-9BD8-1E4C426E1696}" type="pres">
      <dgm:prSet presAssocID="{1BD4B676-2F9C-49B6-AE07-43699957D456}" presName="img" presStyleLbl="fgImgPlace1" presStyleIdx="2" presStyleCnt="3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de-DE"/>
        </a:p>
      </dgm:t>
    </dgm:pt>
    <dgm:pt modelId="{36AB9806-84EC-45FD-AC32-45CC18C97C2A}" type="pres">
      <dgm:prSet presAssocID="{1BD4B676-2F9C-49B6-AE07-43699957D456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</dgm:ptLst>
  <dgm:cxnLst>
    <dgm:cxn modelId="{434E349D-B757-4053-857F-D42EAA117CD8}" type="presOf" srcId="{6C90D753-6EF4-459B-A7C1-ECB00606C8EE}" destId="{0E7A4C4C-1427-4114-9501-EE61C9AB79DA}" srcOrd="0" destOrd="1" presId="urn:microsoft.com/office/officeart/2005/8/layout/vList4"/>
    <dgm:cxn modelId="{223EDC7D-38A0-4E7E-AE94-3B2441734BEB}" srcId="{1BD4B676-2F9C-49B6-AE07-43699957D456}" destId="{BBA825DD-3809-48F2-83AE-8BA9B1149A4F}" srcOrd="1" destOrd="0" parTransId="{E2E928E1-53A2-4725-BB3A-0E8B1E98B05E}" sibTransId="{BFDD07C8-8DB6-481F-8C05-E6935677A632}"/>
    <dgm:cxn modelId="{249E2B30-AAC5-4D58-8F69-D00657456B32}" type="presOf" srcId="{1BD4B676-2F9C-49B6-AE07-43699957D456}" destId="{36AB9806-84EC-45FD-AC32-45CC18C97C2A}" srcOrd="1" destOrd="0" presId="urn:microsoft.com/office/officeart/2005/8/layout/vList4"/>
    <dgm:cxn modelId="{302E6FD4-42EC-4A9E-BC97-D9C670CD1CD0}" type="presOf" srcId="{6EB09686-3986-47B2-9F09-0468DB48DDEE}" destId="{B626329B-051E-49B8-B53A-20FC2609E2E0}" srcOrd="0" destOrd="1" presId="urn:microsoft.com/office/officeart/2005/8/layout/vList4"/>
    <dgm:cxn modelId="{A4CA3CC8-B90A-421A-A126-462A05DF1869}" type="presOf" srcId="{E86CA865-7CA5-4549-9CE7-7B078C878AC7}" destId="{B626329B-051E-49B8-B53A-20FC2609E2E0}" srcOrd="0" destOrd="2" presId="urn:microsoft.com/office/officeart/2005/8/layout/vList4"/>
    <dgm:cxn modelId="{3C3FE962-F9CB-43B7-99D0-D415CCC9A8BD}" type="presOf" srcId="{2D8CB7EB-B2B1-4A97-9D38-4346CE9C62F0}" destId="{36AB9806-84EC-45FD-AC32-45CC18C97C2A}" srcOrd="1" destOrd="1" presId="urn:microsoft.com/office/officeart/2005/8/layout/vList4"/>
    <dgm:cxn modelId="{180D5B1C-026C-4C7D-AB1C-817DA9629082}" srcId="{2BE2D100-B10E-4354-992F-62D3B6CE1D38}" destId="{E86CA865-7CA5-4549-9CE7-7B078C878AC7}" srcOrd="1" destOrd="0" parTransId="{B4FBEDFF-8D28-41A8-9902-58E79B8DE34E}" sibTransId="{618214FD-B7A6-4C63-A3CB-C14D5BFA09A8}"/>
    <dgm:cxn modelId="{86F8D683-FB48-4A82-8199-57E8D78E6953}" srcId="{2BE2D100-B10E-4354-992F-62D3B6CE1D38}" destId="{6EB09686-3986-47B2-9F09-0468DB48DDEE}" srcOrd="0" destOrd="0" parTransId="{8D8AD54F-094B-4C87-B861-6D67CC9A0C39}" sibTransId="{E3564B22-9657-4CC8-AF9F-C20A7DD1369C}"/>
    <dgm:cxn modelId="{9268931A-C0B8-4B10-AA34-A8AEA674E60F}" type="presOf" srcId="{02CFADBA-D26B-4E2A-9EB4-B66F178E60B6}" destId="{946D2AB3-654B-40F0-812E-A97FC4399018}" srcOrd="1" destOrd="0" presId="urn:microsoft.com/office/officeart/2005/8/layout/vList4"/>
    <dgm:cxn modelId="{7A1687E1-9C1E-48F4-ABD0-055C9F062EE9}" srcId="{325026A7-E483-4F87-B185-D8C5885133BC}" destId="{02CFADBA-D26B-4E2A-9EB4-B66F178E60B6}" srcOrd="1" destOrd="0" parTransId="{6D12B152-3134-46D0-9331-E73C0AE077BA}" sibTransId="{56252647-58B2-4626-9F49-01E81BF14FB1}"/>
    <dgm:cxn modelId="{BB292787-3B03-4430-972C-C9AFBF766E92}" type="presOf" srcId="{2BE2D100-B10E-4354-992F-62D3B6CE1D38}" destId="{B626329B-051E-49B8-B53A-20FC2609E2E0}" srcOrd="0" destOrd="0" presId="urn:microsoft.com/office/officeart/2005/8/layout/vList4"/>
    <dgm:cxn modelId="{24F62124-2A5A-4166-B3DF-030EB10A0F81}" type="presOf" srcId="{BBA825DD-3809-48F2-83AE-8BA9B1149A4F}" destId="{36AB9806-84EC-45FD-AC32-45CC18C97C2A}" srcOrd="1" destOrd="2" presId="urn:microsoft.com/office/officeart/2005/8/layout/vList4"/>
    <dgm:cxn modelId="{C18DB5CB-F2FC-42B1-8C40-4ADDA321D5E7}" type="presOf" srcId="{E86CA865-7CA5-4549-9CE7-7B078C878AC7}" destId="{E49FE76A-C4A6-466F-B7CC-E675494BC615}" srcOrd="1" destOrd="2" presId="urn:microsoft.com/office/officeart/2005/8/layout/vList4"/>
    <dgm:cxn modelId="{719AC96F-0442-4A32-BA66-17FD312A86FE}" type="presOf" srcId="{325026A7-E483-4F87-B185-D8C5885133BC}" destId="{CC8AB19C-ECB3-496C-86BC-B694E2131DD7}" srcOrd="0" destOrd="0" presId="urn:microsoft.com/office/officeart/2005/8/layout/vList4"/>
    <dgm:cxn modelId="{93DD711A-50E4-4F2B-8C3C-ECBE0703CEE7}" type="presOf" srcId="{1BD4B676-2F9C-49B6-AE07-43699957D456}" destId="{1A5A0859-DA66-4370-A36F-00F1A8EA8B29}" srcOrd="0" destOrd="0" presId="urn:microsoft.com/office/officeart/2005/8/layout/vList4"/>
    <dgm:cxn modelId="{0C942119-5192-4A53-87FB-DBB2F039961F}" type="presOf" srcId="{6FCCFA8B-5948-4BF1-B23C-3B0A7F776D16}" destId="{0E7A4C4C-1427-4114-9501-EE61C9AB79DA}" srcOrd="0" destOrd="2" presId="urn:microsoft.com/office/officeart/2005/8/layout/vList4"/>
    <dgm:cxn modelId="{4FCE64FA-D481-4722-AA93-325868560C01}" type="presOf" srcId="{2D8CB7EB-B2B1-4A97-9D38-4346CE9C62F0}" destId="{1A5A0859-DA66-4370-A36F-00F1A8EA8B29}" srcOrd="0" destOrd="1" presId="urn:microsoft.com/office/officeart/2005/8/layout/vList4"/>
    <dgm:cxn modelId="{1610833E-ED76-4A6B-A97D-63204AC67B38}" srcId="{02CFADBA-D26B-4E2A-9EB4-B66F178E60B6}" destId="{6FCCFA8B-5948-4BF1-B23C-3B0A7F776D16}" srcOrd="1" destOrd="0" parTransId="{1EB92C38-2970-4E6E-8A8F-575D61F58AC6}" sibTransId="{9628C790-6CF0-44CD-9AD2-756643F288E6}"/>
    <dgm:cxn modelId="{21C93DAE-9DF3-4ED4-AA25-530A74700997}" type="presOf" srcId="{02CFADBA-D26B-4E2A-9EB4-B66F178E60B6}" destId="{0E7A4C4C-1427-4114-9501-EE61C9AB79DA}" srcOrd="0" destOrd="0" presId="urn:microsoft.com/office/officeart/2005/8/layout/vList4"/>
    <dgm:cxn modelId="{B3D755AE-7482-4A58-B2C9-C4AE4F40E506}" type="presOf" srcId="{6EB09686-3986-47B2-9F09-0468DB48DDEE}" destId="{E49FE76A-C4A6-466F-B7CC-E675494BC615}" srcOrd="1" destOrd="1" presId="urn:microsoft.com/office/officeart/2005/8/layout/vList4"/>
    <dgm:cxn modelId="{F6FE0C40-D355-4B83-BCA3-E6C476181910}" srcId="{02CFADBA-D26B-4E2A-9EB4-B66F178E60B6}" destId="{6C90D753-6EF4-459B-A7C1-ECB00606C8EE}" srcOrd="0" destOrd="0" parTransId="{C1D7A04D-53D8-4F6E-A072-BE46E790763D}" sibTransId="{157B290B-4BEE-4B80-9844-132895DC324F}"/>
    <dgm:cxn modelId="{B393CF59-6510-4C23-B9AD-576F0150AAFB}" srcId="{325026A7-E483-4F87-B185-D8C5885133BC}" destId="{2BE2D100-B10E-4354-992F-62D3B6CE1D38}" srcOrd="0" destOrd="0" parTransId="{FAB9C96A-A4C0-4B41-88DB-86C2E909076C}" sibTransId="{0468F134-FC83-460F-9B27-412777BEFFAB}"/>
    <dgm:cxn modelId="{5F5F0B89-DAC5-4E07-AA99-A591344FE743}" type="presOf" srcId="{6C90D753-6EF4-459B-A7C1-ECB00606C8EE}" destId="{946D2AB3-654B-40F0-812E-A97FC4399018}" srcOrd="1" destOrd="1" presId="urn:microsoft.com/office/officeart/2005/8/layout/vList4"/>
    <dgm:cxn modelId="{BCF6ECFE-61EE-4A01-967D-B51DCD08955F}" srcId="{1BD4B676-2F9C-49B6-AE07-43699957D456}" destId="{2D8CB7EB-B2B1-4A97-9D38-4346CE9C62F0}" srcOrd="0" destOrd="0" parTransId="{B35AAEC7-853F-42C8-8ABF-583B7755784B}" sibTransId="{FAD4056A-92C3-490F-BF22-0CE4F39DD9D1}"/>
    <dgm:cxn modelId="{0590F4F8-9F94-4717-B2A0-FD9F6D960062}" type="presOf" srcId="{6FCCFA8B-5948-4BF1-B23C-3B0A7F776D16}" destId="{946D2AB3-654B-40F0-812E-A97FC4399018}" srcOrd="1" destOrd="2" presId="urn:microsoft.com/office/officeart/2005/8/layout/vList4"/>
    <dgm:cxn modelId="{8689F6EE-8757-40BF-B378-50BBB909266C}" type="presOf" srcId="{2BE2D100-B10E-4354-992F-62D3B6CE1D38}" destId="{E49FE76A-C4A6-466F-B7CC-E675494BC615}" srcOrd="1" destOrd="0" presId="urn:microsoft.com/office/officeart/2005/8/layout/vList4"/>
    <dgm:cxn modelId="{8FD8163F-F9D4-4DB8-B3D2-142179AEEA06}" type="presOf" srcId="{BBA825DD-3809-48F2-83AE-8BA9B1149A4F}" destId="{1A5A0859-DA66-4370-A36F-00F1A8EA8B29}" srcOrd="0" destOrd="2" presId="urn:microsoft.com/office/officeart/2005/8/layout/vList4"/>
    <dgm:cxn modelId="{EE64EE57-12E9-4DD4-88BD-9BDAE7CC64D4}" srcId="{325026A7-E483-4F87-B185-D8C5885133BC}" destId="{1BD4B676-2F9C-49B6-AE07-43699957D456}" srcOrd="2" destOrd="0" parTransId="{E2CB3CF0-A08E-4AFA-88B1-0CEF43889E7C}" sibTransId="{1B6DBD6B-637D-4B17-8E96-0560D4455140}"/>
    <dgm:cxn modelId="{FB2B7952-15E7-4816-88F0-56DE08D5C776}" type="presParOf" srcId="{CC8AB19C-ECB3-496C-86BC-B694E2131DD7}" destId="{0D6A5514-0733-46A8-8018-B553B8E97691}" srcOrd="0" destOrd="0" presId="urn:microsoft.com/office/officeart/2005/8/layout/vList4"/>
    <dgm:cxn modelId="{F057E7BF-32FA-4874-B9A2-9284CE5464F9}" type="presParOf" srcId="{0D6A5514-0733-46A8-8018-B553B8E97691}" destId="{B626329B-051E-49B8-B53A-20FC2609E2E0}" srcOrd="0" destOrd="0" presId="urn:microsoft.com/office/officeart/2005/8/layout/vList4"/>
    <dgm:cxn modelId="{66154067-6EC7-4576-B379-813E722BB56D}" type="presParOf" srcId="{0D6A5514-0733-46A8-8018-B553B8E97691}" destId="{3DAA2663-B34B-4A56-B66F-70437F8F393E}" srcOrd="1" destOrd="0" presId="urn:microsoft.com/office/officeart/2005/8/layout/vList4"/>
    <dgm:cxn modelId="{67E326A6-F52F-420E-89AE-C1A3910094A5}" type="presParOf" srcId="{0D6A5514-0733-46A8-8018-B553B8E97691}" destId="{E49FE76A-C4A6-466F-B7CC-E675494BC615}" srcOrd="2" destOrd="0" presId="urn:microsoft.com/office/officeart/2005/8/layout/vList4"/>
    <dgm:cxn modelId="{DCD2E853-EAD6-4B92-BDF9-E4D0DE2DA2E8}" type="presParOf" srcId="{CC8AB19C-ECB3-496C-86BC-B694E2131DD7}" destId="{2D5C9813-A5EA-4C40-83F8-F2B4960EF4ED}" srcOrd="1" destOrd="0" presId="urn:microsoft.com/office/officeart/2005/8/layout/vList4"/>
    <dgm:cxn modelId="{43D69BAD-2134-4408-8B03-1D7863C09ACD}" type="presParOf" srcId="{CC8AB19C-ECB3-496C-86BC-B694E2131DD7}" destId="{3DC83078-3BC5-4763-9F2B-9BF80A565A1C}" srcOrd="2" destOrd="0" presId="urn:microsoft.com/office/officeart/2005/8/layout/vList4"/>
    <dgm:cxn modelId="{8BD31804-65B3-4478-ACE6-0E14246632E7}" type="presParOf" srcId="{3DC83078-3BC5-4763-9F2B-9BF80A565A1C}" destId="{0E7A4C4C-1427-4114-9501-EE61C9AB79DA}" srcOrd="0" destOrd="0" presId="urn:microsoft.com/office/officeart/2005/8/layout/vList4"/>
    <dgm:cxn modelId="{F16C0FDA-6E1B-45E6-A352-095668413F77}" type="presParOf" srcId="{3DC83078-3BC5-4763-9F2B-9BF80A565A1C}" destId="{A874A643-CF30-413A-BB32-0CA092790923}" srcOrd="1" destOrd="0" presId="urn:microsoft.com/office/officeart/2005/8/layout/vList4"/>
    <dgm:cxn modelId="{7771C0FD-7FED-448A-9946-8D08ABCF562C}" type="presParOf" srcId="{3DC83078-3BC5-4763-9F2B-9BF80A565A1C}" destId="{946D2AB3-654B-40F0-812E-A97FC4399018}" srcOrd="2" destOrd="0" presId="urn:microsoft.com/office/officeart/2005/8/layout/vList4"/>
    <dgm:cxn modelId="{12CB74B4-6FC1-4A05-B562-CDF221A74ED5}" type="presParOf" srcId="{CC8AB19C-ECB3-496C-86BC-B694E2131DD7}" destId="{6DE74860-7664-4678-A233-0CD71B219F64}" srcOrd="3" destOrd="0" presId="urn:microsoft.com/office/officeart/2005/8/layout/vList4"/>
    <dgm:cxn modelId="{3FFA00E0-FC8B-4B97-974B-5AD14625E4D2}" type="presParOf" srcId="{CC8AB19C-ECB3-496C-86BC-B694E2131DD7}" destId="{1F4DA3F5-F3B6-45D2-AC11-B907794B6758}" srcOrd="4" destOrd="0" presId="urn:microsoft.com/office/officeart/2005/8/layout/vList4"/>
    <dgm:cxn modelId="{02348349-4008-453C-A18B-716DB6E7D31A}" type="presParOf" srcId="{1F4DA3F5-F3B6-45D2-AC11-B907794B6758}" destId="{1A5A0859-DA66-4370-A36F-00F1A8EA8B29}" srcOrd="0" destOrd="0" presId="urn:microsoft.com/office/officeart/2005/8/layout/vList4"/>
    <dgm:cxn modelId="{BDFBEF31-549E-4DCC-B964-E4108350E4E5}" type="presParOf" srcId="{1F4DA3F5-F3B6-45D2-AC11-B907794B6758}" destId="{DEB5FC04-32B2-48C9-9BD8-1E4C426E1696}" srcOrd="1" destOrd="0" presId="urn:microsoft.com/office/officeart/2005/8/layout/vList4"/>
    <dgm:cxn modelId="{C8C21902-D23C-4248-A010-AB2AFA80FE2C}" type="presParOf" srcId="{1F4DA3F5-F3B6-45D2-AC11-B907794B6758}" destId="{36AB9806-84EC-45FD-AC32-45CC18C97C2A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25026A7-E483-4F87-B185-D8C5885133BC}" type="doc">
      <dgm:prSet loTypeId="urn:microsoft.com/office/officeart/2005/8/layout/vList4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de-DE"/>
        </a:p>
      </dgm:t>
    </dgm:pt>
    <dgm:pt modelId="{2BE2D100-B10E-4354-992F-62D3B6CE1D38}">
      <dgm:prSet phldrT="[Text]"/>
      <dgm:spPr/>
      <dgm:t>
        <a:bodyPr/>
        <a:lstStyle/>
        <a:p>
          <a:r>
            <a:rPr lang="de-DE" dirty="0" smtClean="0"/>
            <a:t>vorher</a:t>
          </a:r>
          <a:endParaRPr lang="de-DE" dirty="0"/>
        </a:p>
      </dgm:t>
    </dgm:pt>
    <dgm:pt modelId="{FAB9C96A-A4C0-4B41-88DB-86C2E909076C}" type="parTrans" cxnId="{B393CF59-6510-4C23-B9AD-576F0150AAFB}">
      <dgm:prSet/>
      <dgm:spPr/>
      <dgm:t>
        <a:bodyPr/>
        <a:lstStyle/>
        <a:p>
          <a:endParaRPr lang="de-DE"/>
        </a:p>
      </dgm:t>
    </dgm:pt>
    <dgm:pt modelId="{0468F134-FC83-460F-9B27-412777BEFFAB}" type="sibTrans" cxnId="{B393CF59-6510-4C23-B9AD-576F0150AAFB}">
      <dgm:prSet/>
      <dgm:spPr/>
      <dgm:t>
        <a:bodyPr/>
        <a:lstStyle/>
        <a:p>
          <a:endParaRPr lang="de-DE"/>
        </a:p>
      </dgm:t>
    </dgm:pt>
    <dgm:pt modelId="{6EB09686-3986-47B2-9F09-0468DB48DDEE}">
      <dgm:prSet phldrT="[Text]"/>
      <dgm:spPr/>
      <dgm:t>
        <a:bodyPr/>
        <a:lstStyle/>
        <a:p>
          <a:r>
            <a:rPr lang="de-DE" dirty="0" smtClean="0"/>
            <a:t>Amtsblatt mit Rechtskraftbeschluss erscheint</a:t>
          </a:r>
          <a:endParaRPr lang="de-DE" dirty="0"/>
        </a:p>
      </dgm:t>
    </dgm:pt>
    <dgm:pt modelId="{8D8AD54F-094B-4C87-B861-6D67CC9A0C39}" type="parTrans" cxnId="{86F8D683-FB48-4A82-8199-57E8D78E6953}">
      <dgm:prSet/>
      <dgm:spPr/>
      <dgm:t>
        <a:bodyPr/>
        <a:lstStyle/>
        <a:p>
          <a:endParaRPr lang="de-DE"/>
        </a:p>
      </dgm:t>
    </dgm:pt>
    <dgm:pt modelId="{E3564B22-9657-4CC8-AF9F-C20A7DD1369C}" type="sibTrans" cxnId="{86F8D683-FB48-4A82-8199-57E8D78E6953}">
      <dgm:prSet/>
      <dgm:spPr/>
      <dgm:t>
        <a:bodyPr/>
        <a:lstStyle/>
        <a:p>
          <a:endParaRPr lang="de-DE"/>
        </a:p>
      </dgm:t>
    </dgm:pt>
    <dgm:pt modelId="{E86CA865-7CA5-4549-9CE7-7B078C878AC7}">
      <dgm:prSet phldrT="[Text]"/>
      <dgm:spPr/>
      <dgm:t>
        <a:bodyPr/>
        <a:lstStyle/>
        <a:p>
          <a:r>
            <a:rPr lang="de-DE" dirty="0" smtClean="0"/>
            <a:t>Kollege liefert </a:t>
          </a:r>
          <a:r>
            <a:rPr lang="de-DE" dirty="0" err="1" smtClean="0"/>
            <a:t>xplan.gml</a:t>
          </a:r>
          <a:r>
            <a:rPr lang="de-DE" dirty="0" smtClean="0"/>
            <a:t> incl. Dokumente</a:t>
          </a:r>
          <a:r>
            <a:rPr lang="de-DE" dirty="0" smtClean="0">
              <a:sym typeface="Wingdings" panose="05000000000000000000" pitchFamily="2" charset="2"/>
            </a:rPr>
            <a:t></a:t>
          </a:r>
          <a:endParaRPr lang="de-DE" dirty="0"/>
        </a:p>
      </dgm:t>
    </dgm:pt>
    <dgm:pt modelId="{B4FBEDFF-8D28-41A8-9902-58E79B8DE34E}" type="parTrans" cxnId="{180D5B1C-026C-4C7D-AB1C-817DA9629082}">
      <dgm:prSet/>
      <dgm:spPr/>
      <dgm:t>
        <a:bodyPr/>
        <a:lstStyle/>
        <a:p>
          <a:endParaRPr lang="de-DE"/>
        </a:p>
      </dgm:t>
    </dgm:pt>
    <dgm:pt modelId="{618214FD-B7A6-4C63-A3CB-C14D5BFA09A8}" type="sibTrans" cxnId="{180D5B1C-026C-4C7D-AB1C-817DA9629082}">
      <dgm:prSet/>
      <dgm:spPr/>
      <dgm:t>
        <a:bodyPr/>
        <a:lstStyle/>
        <a:p>
          <a:endParaRPr lang="de-DE"/>
        </a:p>
      </dgm:t>
    </dgm:pt>
    <dgm:pt modelId="{02CFADBA-D26B-4E2A-9EB4-B66F178E60B6}">
      <dgm:prSet phldrT="[Text]"/>
      <dgm:spPr/>
      <dgm:t>
        <a:bodyPr/>
        <a:lstStyle/>
        <a:p>
          <a:r>
            <a:rPr lang="de-DE" dirty="0" smtClean="0"/>
            <a:t>QGIS</a:t>
          </a:r>
          <a:endParaRPr lang="de-DE" dirty="0"/>
        </a:p>
      </dgm:t>
    </dgm:pt>
    <dgm:pt modelId="{6D12B152-3134-46D0-9331-E73C0AE077BA}" type="parTrans" cxnId="{7A1687E1-9C1E-48F4-ABD0-055C9F062EE9}">
      <dgm:prSet/>
      <dgm:spPr/>
      <dgm:t>
        <a:bodyPr/>
        <a:lstStyle/>
        <a:p>
          <a:endParaRPr lang="de-DE"/>
        </a:p>
      </dgm:t>
    </dgm:pt>
    <dgm:pt modelId="{56252647-58B2-4626-9F49-01E81BF14FB1}" type="sibTrans" cxnId="{7A1687E1-9C1E-48F4-ABD0-055C9F062EE9}">
      <dgm:prSet/>
      <dgm:spPr/>
      <dgm:t>
        <a:bodyPr/>
        <a:lstStyle/>
        <a:p>
          <a:endParaRPr lang="de-DE"/>
        </a:p>
      </dgm:t>
    </dgm:pt>
    <dgm:pt modelId="{6C90D753-6EF4-459B-A7C1-ECB00606C8EE}">
      <dgm:prSet phldrT="[Text]"/>
      <dgm:spPr/>
      <dgm:t>
        <a:bodyPr/>
        <a:lstStyle/>
        <a:p>
          <a:r>
            <a:rPr lang="de-DE" dirty="0" smtClean="0"/>
            <a:t>-</a:t>
          </a:r>
          <a:endParaRPr lang="de-DE" dirty="0"/>
        </a:p>
      </dgm:t>
    </dgm:pt>
    <dgm:pt modelId="{C1D7A04D-53D8-4F6E-A072-BE46E790763D}" type="parTrans" cxnId="{F6FE0C40-D355-4B83-BCA3-E6C476181910}">
      <dgm:prSet/>
      <dgm:spPr/>
      <dgm:t>
        <a:bodyPr/>
        <a:lstStyle/>
        <a:p>
          <a:endParaRPr lang="de-DE"/>
        </a:p>
      </dgm:t>
    </dgm:pt>
    <dgm:pt modelId="{157B290B-4BEE-4B80-9844-132895DC324F}" type="sibTrans" cxnId="{F6FE0C40-D355-4B83-BCA3-E6C476181910}">
      <dgm:prSet/>
      <dgm:spPr/>
      <dgm:t>
        <a:bodyPr/>
        <a:lstStyle/>
        <a:p>
          <a:endParaRPr lang="de-DE"/>
        </a:p>
      </dgm:t>
    </dgm:pt>
    <dgm:pt modelId="{1BD4B676-2F9C-49B6-AE07-43699957D456}">
      <dgm:prSet phldrT="[Text]"/>
      <dgm:spPr/>
      <dgm:t>
        <a:bodyPr/>
        <a:lstStyle/>
        <a:p>
          <a:r>
            <a:rPr lang="de-DE" dirty="0" smtClean="0"/>
            <a:t>XPlan-Box</a:t>
          </a:r>
          <a:endParaRPr lang="de-DE" dirty="0"/>
        </a:p>
      </dgm:t>
    </dgm:pt>
    <dgm:pt modelId="{E2CB3CF0-A08E-4AFA-88B1-0CEF43889E7C}" type="parTrans" cxnId="{EE64EE57-12E9-4DD4-88BD-9BDAE7CC64D4}">
      <dgm:prSet/>
      <dgm:spPr/>
      <dgm:t>
        <a:bodyPr/>
        <a:lstStyle/>
        <a:p>
          <a:endParaRPr lang="de-DE"/>
        </a:p>
      </dgm:t>
    </dgm:pt>
    <dgm:pt modelId="{1B6DBD6B-637D-4B17-8E96-0560D4455140}" type="sibTrans" cxnId="{EE64EE57-12E9-4DD4-88BD-9BDAE7CC64D4}">
      <dgm:prSet/>
      <dgm:spPr/>
      <dgm:t>
        <a:bodyPr/>
        <a:lstStyle/>
        <a:p>
          <a:endParaRPr lang="de-DE"/>
        </a:p>
      </dgm:t>
    </dgm:pt>
    <dgm:pt modelId="{2D8CB7EB-B2B1-4A97-9D38-4346CE9C62F0}">
      <dgm:prSet phldrT="[Text]"/>
      <dgm:spPr/>
      <dgm:t>
        <a:bodyPr/>
        <a:lstStyle/>
        <a:p>
          <a:r>
            <a:rPr lang="de-DE" dirty="0" smtClean="0"/>
            <a:t>Aufstellungsplan löschen</a:t>
          </a:r>
          <a:endParaRPr lang="de-DE" dirty="0"/>
        </a:p>
      </dgm:t>
    </dgm:pt>
    <dgm:pt modelId="{B35AAEC7-853F-42C8-8ABF-583B7755784B}" type="parTrans" cxnId="{BCF6ECFE-61EE-4A01-967D-B51DCD08955F}">
      <dgm:prSet/>
      <dgm:spPr/>
      <dgm:t>
        <a:bodyPr/>
        <a:lstStyle/>
        <a:p>
          <a:endParaRPr lang="de-DE"/>
        </a:p>
      </dgm:t>
    </dgm:pt>
    <dgm:pt modelId="{FAD4056A-92C3-490F-BF22-0CE4F39DD9D1}" type="sibTrans" cxnId="{BCF6ECFE-61EE-4A01-967D-B51DCD08955F}">
      <dgm:prSet/>
      <dgm:spPr/>
      <dgm:t>
        <a:bodyPr/>
        <a:lstStyle/>
        <a:p>
          <a:endParaRPr lang="de-DE"/>
        </a:p>
      </dgm:t>
    </dgm:pt>
    <dgm:pt modelId="{BBA825DD-3809-48F2-83AE-8BA9B1149A4F}">
      <dgm:prSet phldrT="[Text]"/>
      <dgm:spPr/>
      <dgm:t>
        <a:bodyPr/>
        <a:lstStyle/>
        <a:p>
          <a:r>
            <a:rPr lang="de-DE" dirty="0" smtClean="0"/>
            <a:t>Rechtskräftigen Plan hochladen</a:t>
          </a:r>
          <a:endParaRPr lang="de-DE" dirty="0"/>
        </a:p>
      </dgm:t>
    </dgm:pt>
    <dgm:pt modelId="{E2E928E1-53A2-4725-BB3A-0E8B1E98B05E}" type="parTrans" cxnId="{223EDC7D-38A0-4E7E-AE94-3B2441734BEB}">
      <dgm:prSet/>
      <dgm:spPr/>
      <dgm:t>
        <a:bodyPr/>
        <a:lstStyle/>
        <a:p>
          <a:endParaRPr lang="de-DE"/>
        </a:p>
      </dgm:t>
    </dgm:pt>
    <dgm:pt modelId="{BFDD07C8-8DB6-481F-8C05-E6935677A632}" type="sibTrans" cxnId="{223EDC7D-38A0-4E7E-AE94-3B2441734BEB}">
      <dgm:prSet/>
      <dgm:spPr/>
      <dgm:t>
        <a:bodyPr/>
        <a:lstStyle/>
        <a:p>
          <a:endParaRPr lang="de-DE"/>
        </a:p>
      </dgm:t>
    </dgm:pt>
    <dgm:pt modelId="{CC8AB19C-ECB3-496C-86BC-B694E2131DD7}" type="pres">
      <dgm:prSet presAssocID="{325026A7-E483-4F87-B185-D8C5885133BC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0D6A5514-0733-46A8-8018-B553B8E97691}" type="pres">
      <dgm:prSet presAssocID="{2BE2D100-B10E-4354-992F-62D3B6CE1D38}" presName="comp" presStyleCnt="0"/>
      <dgm:spPr/>
    </dgm:pt>
    <dgm:pt modelId="{B626329B-051E-49B8-B53A-20FC2609E2E0}" type="pres">
      <dgm:prSet presAssocID="{2BE2D100-B10E-4354-992F-62D3B6CE1D38}" presName="box" presStyleLbl="node1" presStyleIdx="0" presStyleCnt="3"/>
      <dgm:spPr/>
      <dgm:t>
        <a:bodyPr/>
        <a:lstStyle/>
        <a:p>
          <a:endParaRPr lang="de-DE"/>
        </a:p>
      </dgm:t>
    </dgm:pt>
    <dgm:pt modelId="{3DAA2663-B34B-4A56-B66F-70437F8F393E}" type="pres">
      <dgm:prSet presAssocID="{2BE2D100-B10E-4354-992F-62D3B6CE1D38}" presName="img" presStyleLbl="fgImgPlac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7000" b="-27000"/>
          </a:stretch>
        </a:blipFill>
      </dgm:spPr>
      <dgm:t>
        <a:bodyPr/>
        <a:lstStyle/>
        <a:p>
          <a:endParaRPr lang="de-DE"/>
        </a:p>
      </dgm:t>
    </dgm:pt>
    <dgm:pt modelId="{E49FE76A-C4A6-466F-B7CC-E675494BC615}" type="pres">
      <dgm:prSet presAssocID="{2BE2D100-B10E-4354-992F-62D3B6CE1D38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2D5C9813-A5EA-4C40-83F8-F2B4960EF4ED}" type="pres">
      <dgm:prSet presAssocID="{0468F134-FC83-460F-9B27-412777BEFFAB}" presName="spacer" presStyleCnt="0"/>
      <dgm:spPr/>
    </dgm:pt>
    <dgm:pt modelId="{3DC83078-3BC5-4763-9F2B-9BF80A565A1C}" type="pres">
      <dgm:prSet presAssocID="{02CFADBA-D26B-4E2A-9EB4-B66F178E60B6}" presName="comp" presStyleCnt="0"/>
      <dgm:spPr/>
    </dgm:pt>
    <dgm:pt modelId="{0E7A4C4C-1427-4114-9501-EE61C9AB79DA}" type="pres">
      <dgm:prSet presAssocID="{02CFADBA-D26B-4E2A-9EB4-B66F178E60B6}" presName="box" presStyleLbl="node1" presStyleIdx="1" presStyleCnt="3"/>
      <dgm:spPr/>
      <dgm:t>
        <a:bodyPr/>
        <a:lstStyle/>
        <a:p>
          <a:endParaRPr lang="de-DE"/>
        </a:p>
      </dgm:t>
    </dgm:pt>
    <dgm:pt modelId="{A874A643-CF30-413A-BB32-0CA092790923}" type="pres">
      <dgm:prSet presAssocID="{02CFADBA-D26B-4E2A-9EB4-B66F178E60B6}" presName="img" presStyleLbl="fgImgPlace1" presStyleIdx="1" presStyleCnt="3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de-DE"/>
        </a:p>
      </dgm:t>
    </dgm:pt>
    <dgm:pt modelId="{946D2AB3-654B-40F0-812E-A97FC4399018}" type="pres">
      <dgm:prSet presAssocID="{02CFADBA-D26B-4E2A-9EB4-B66F178E60B6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6DE74860-7664-4678-A233-0CD71B219F64}" type="pres">
      <dgm:prSet presAssocID="{56252647-58B2-4626-9F49-01E81BF14FB1}" presName="spacer" presStyleCnt="0"/>
      <dgm:spPr/>
    </dgm:pt>
    <dgm:pt modelId="{1F4DA3F5-F3B6-45D2-AC11-B907794B6758}" type="pres">
      <dgm:prSet presAssocID="{1BD4B676-2F9C-49B6-AE07-43699957D456}" presName="comp" presStyleCnt="0"/>
      <dgm:spPr/>
    </dgm:pt>
    <dgm:pt modelId="{1A5A0859-DA66-4370-A36F-00F1A8EA8B29}" type="pres">
      <dgm:prSet presAssocID="{1BD4B676-2F9C-49B6-AE07-43699957D456}" presName="box" presStyleLbl="node1" presStyleIdx="2" presStyleCnt="3"/>
      <dgm:spPr/>
      <dgm:t>
        <a:bodyPr/>
        <a:lstStyle/>
        <a:p>
          <a:endParaRPr lang="de-DE"/>
        </a:p>
      </dgm:t>
    </dgm:pt>
    <dgm:pt modelId="{DEB5FC04-32B2-48C9-9BD8-1E4C426E1696}" type="pres">
      <dgm:prSet presAssocID="{1BD4B676-2F9C-49B6-AE07-43699957D456}" presName="img" presStyleLbl="fgImgPlace1" presStyleIdx="2" presStyleCnt="3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de-DE"/>
        </a:p>
      </dgm:t>
    </dgm:pt>
    <dgm:pt modelId="{36AB9806-84EC-45FD-AC32-45CC18C97C2A}" type="pres">
      <dgm:prSet presAssocID="{1BD4B676-2F9C-49B6-AE07-43699957D456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</dgm:ptLst>
  <dgm:cxnLst>
    <dgm:cxn modelId="{434E349D-B757-4053-857F-D42EAA117CD8}" type="presOf" srcId="{6C90D753-6EF4-459B-A7C1-ECB00606C8EE}" destId="{0E7A4C4C-1427-4114-9501-EE61C9AB79DA}" srcOrd="0" destOrd="1" presId="urn:microsoft.com/office/officeart/2005/8/layout/vList4"/>
    <dgm:cxn modelId="{223EDC7D-38A0-4E7E-AE94-3B2441734BEB}" srcId="{1BD4B676-2F9C-49B6-AE07-43699957D456}" destId="{BBA825DD-3809-48F2-83AE-8BA9B1149A4F}" srcOrd="1" destOrd="0" parTransId="{E2E928E1-53A2-4725-BB3A-0E8B1E98B05E}" sibTransId="{BFDD07C8-8DB6-481F-8C05-E6935677A632}"/>
    <dgm:cxn modelId="{249E2B30-AAC5-4D58-8F69-D00657456B32}" type="presOf" srcId="{1BD4B676-2F9C-49B6-AE07-43699957D456}" destId="{36AB9806-84EC-45FD-AC32-45CC18C97C2A}" srcOrd="1" destOrd="0" presId="urn:microsoft.com/office/officeart/2005/8/layout/vList4"/>
    <dgm:cxn modelId="{302E6FD4-42EC-4A9E-BC97-D9C670CD1CD0}" type="presOf" srcId="{6EB09686-3986-47B2-9F09-0468DB48DDEE}" destId="{B626329B-051E-49B8-B53A-20FC2609E2E0}" srcOrd="0" destOrd="1" presId="urn:microsoft.com/office/officeart/2005/8/layout/vList4"/>
    <dgm:cxn modelId="{A4CA3CC8-B90A-421A-A126-462A05DF1869}" type="presOf" srcId="{E86CA865-7CA5-4549-9CE7-7B078C878AC7}" destId="{B626329B-051E-49B8-B53A-20FC2609E2E0}" srcOrd="0" destOrd="2" presId="urn:microsoft.com/office/officeart/2005/8/layout/vList4"/>
    <dgm:cxn modelId="{3C3FE962-F9CB-43B7-99D0-D415CCC9A8BD}" type="presOf" srcId="{2D8CB7EB-B2B1-4A97-9D38-4346CE9C62F0}" destId="{36AB9806-84EC-45FD-AC32-45CC18C97C2A}" srcOrd="1" destOrd="1" presId="urn:microsoft.com/office/officeart/2005/8/layout/vList4"/>
    <dgm:cxn modelId="{180D5B1C-026C-4C7D-AB1C-817DA9629082}" srcId="{2BE2D100-B10E-4354-992F-62D3B6CE1D38}" destId="{E86CA865-7CA5-4549-9CE7-7B078C878AC7}" srcOrd="1" destOrd="0" parTransId="{B4FBEDFF-8D28-41A8-9902-58E79B8DE34E}" sibTransId="{618214FD-B7A6-4C63-A3CB-C14D5BFA09A8}"/>
    <dgm:cxn modelId="{86F8D683-FB48-4A82-8199-57E8D78E6953}" srcId="{2BE2D100-B10E-4354-992F-62D3B6CE1D38}" destId="{6EB09686-3986-47B2-9F09-0468DB48DDEE}" srcOrd="0" destOrd="0" parTransId="{8D8AD54F-094B-4C87-B861-6D67CC9A0C39}" sibTransId="{E3564B22-9657-4CC8-AF9F-C20A7DD1369C}"/>
    <dgm:cxn modelId="{9268931A-C0B8-4B10-AA34-A8AEA674E60F}" type="presOf" srcId="{02CFADBA-D26B-4E2A-9EB4-B66F178E60B6}" destId="{946D2AB3-654B-40F0-812E-A97FC4399018}" srcOrd="1" destOrd="0" presId="urn:microsoft.com/office/officeart/2005/8/layout/vList4"/>
    <dgm:cxn modelId="{7A1687E1-9C1E-48F4-ABD0-055C9F062EE9}" srcId="{325026A7-E483-4F87-B185-D8C5885133BC}" destId="{02CFADBA-D26B-4E2A-9EB4-B66F178E60B6}" srcOrd="1" destOrd="0" parTransId="{6D12B152-3134-46D0-9331-E73C0AE077BA}" sibTransId="{56252647-58B2-4626-9F49-01E81BF14FB1}"/>
    <dgm:cxn modelId="{BB292787-3B03-4430-972C-C9AFBF766E92}" type="presOf" srcId="{2BE2D100-B10E-4354-992F-62D3B6CE1D38}" destId="{B626329B-051E-49B8-B53A-20FC2609E2E0}" srcOrd="0" destOrd="0" presId="urn:microsoft.com/office/officeart/2005/8/layout/vList4"/>
    <dgm:cxn modelId="{24F62124-2A5A-4166-B3DF-030EB10A0F81}" type="presOf" srcId="{BBA825DD-3809-48F2-83AE-8BA9B1149A4F}" destId="{36AB9806-84EC-45FD-AC32-45CC18C97C2A}" srcOrd="1" destOrd="2" presId="urn:microsoft.com/office/officeart/2005/8/layout/vList4"/>
    <dgm:cxn modelId="{C18DB5CB-F2FC-42B1-8C40-4ADDA321D5E7}" type="presOf" srcId="{E86CA865-7CA5-4549-9CE7-7B078C878AC7}" destId="{E49FE76A-C4A6-466F-B7CC-E675494BC615}" srcOrd="1" destOrd="2" presId="urn:microsoft.com/office/officeart/2005/8/layout/vList4"/>
    <dgm:cxn modelId="{719AC96F-0442-4A32-BA66-17FD312A86FE}" type="presOf" srcId="{325026A7-E483-4F87-B185-D8C5885133BC}" destId="{CC8AB19C-ECB3-496C-86BC-B694E2131DD7}" srcOrd="0" destOrd="0" presId="urn:microsoft.com/office/officeart/2005/8/layout/vList4"/>
    <dgm:cxn modelId="{93DD711A-50E4-4F2B-8C3C-ECBE0703CEE7}" type="presOf" srcId="{1BD4B676-2F9C-49B6-AE07-43699957D456}" destId="{1A5A0859-DA66-4370-A36F-00F1A8EA8B29}" srcOrd="0" destOrd="0" presId="urn:microsoft.com/office/officeart/2005/8/layout/vList4"/>
    <dgm:cxn modelId="{4FCE64FA-D481-4722-AA93-325868560C01}" type="presOf" srcId="{2D8CB7EB-B2B1-4A97-9D38-4346CE9C62F0}" destId="{1A5A0859-DA66-4370-A36F-00F1A8EA8B29}" srcOrd="0" destOrd="1" presId="urn:microsoft.com/office/officeart/2005/8/layout/vList4"/>
    <dgm:cxn modelId="{21C93DAE-9DF3-4ED4-AA25-530A74700997}" type="presOf" srcId="{02CFADBA-D26B-4E2A-9EB4-B66F178E60B6}" destId="{0E7A4C4C-1427-4114-9501-EE61C9AB79DA}" srcOrd="0" destOrd="0" presId="urn:microsoft.com/office/officeart/2005/8/layout/vList4"/>
    <dgm:cxn modelId="{B3D755AE-7482-4A58-B2C9-C4AE4F40E506}" type="presOf" srcId="{6EB09686-3986-47B2-9F09-0468DB48DDEE}" destId="{E49FE76A-C4A6-466F-B7CC-E675494BC615}" srcOrd="1" destOrd="1" presId="urn:microsoft.com/office/officeart/2005/8/layout/vList4"/>
    <dgm:cxn modelId="{F6FE0C40-D355-4B83-BCA3-E6C476181910}" srcId="{02CFADBA-D26B-4E2A-9EB4-B66F178E60B6}" destId="{6C90D753-6EF4-459B-A7C1-ECB00606C8EE}" srcOrd="0" destOrd="0" parTransId="{C1D7A04D-53D8-4F6E-A072-BE46E790763D}" sibTransId="{157B290B-4BEE-4B80-9844-132895DC324F}"/>
    <dgm:cxn modelId="{B393CF59-6510-4C23-B9AD-576F0150AAFB}" srcId="{325026A7-E483-4F87-B185-D8C5885133BC}" destId="{2BE2D100-B10E-4354-992F-62D3B6CE1D38}" srcOrd="0" destOrd="0" parTransId="{FAB9C96A-A4C0-4B41-88DB-86C2E909076C}" sibTransId="{0468F134-FC83-460F-9B27-412777BEFFAB}"/>
    <dgm:cxn modelId="{5F5F0B89-DAC5-4E07-AA99-A591344FE743}" type="presOf" srcId="{6C90D753-6EF4-459B-A7C1-ECB00606C8EE}" destId="{946D2AB3-654B-40F0-812E-A97FC4399018}" srcOrd="1" destOrd="1" presId="urn:microsoft.com/office/officeart/2005/8/layout/vList4"/>
    <dgm:cxn modelId="{BCF6ECFE-61EE-4A01-967D-B51DCD08955F}" srcId="{1BD4B676-2F9C-49B6-AE07-43699957D456}" destId="{2D8CB7EB-B2B1-4A97-9D38-4346CE9C62F0}" srcOrd="0" destOrd="0" parTransId="{B35AAEC7-853F-42C8-8ABF-583B7755784B}" sibTransId="{FAD4056A-92C3-490F-BF22-0CE4F39DD9D1}"/>
    <dgm:cxn modelId="{8689F6EE-8757-40BF-B378-50BBB909266C}" type="presOf" srcId="{2BE2D100-B10E-4354-992F-62D3B6CE1D38}" destId="{E49FE76A-C4A6-466F-B7CC-E675494BC615}" srcOrd="1" destOrd="0" presId="urn:microsoft.com/office/officeart/2005/8/layout/vList4"/>
    <dgm:cxn modelId="{8FD8163F-F9D4-4DB8-B3D2-142179AEEA06}" type="presOf" srcId="{BBA825DD-3809-48F2-83AE-8BA9B1149A4F}" destId="{1A5A0859-DA66-4370-A36F-00F1A8EA8B29}" srcOrd="0" destOrd="2" presId="urn:microsoft.com/office/officeart/2005/8/layout/vList4"/>
    <dgm:cxn modelId="{EE64EE57-12E9-4DD4-88BD-9BDAE7CC64D4}" srcId="{325026A7-E483-4F87-B185-D8C5885133BC}" destId="{1BD4B676-2F9C-49B6-AE07-43699957D456}" srcOrd="2" destOrd="0" parTransId="{E2CB3CF0-A08E-4AFA-88B1-0CEF43889E7C}" sibTransId="{1B6DBD6B-637D-4B17-8E96-0560D4455140}"/>
    <dgm:cxn modelId="{FB2B7952-15E7-4816-88F0-56DE08D5C776}" type="presParOf" srcId="{CC8AB19C-ECB3-496C-86BC-B694E2131DD7}" destId="{0D6A5514-0733-46A8-8018-B553B8E97691}" srcOrd="0" destOrd="0" presId="urn:microsoft.com/office/officeart/2005/8/layout/vList4"/>
    <dgm:cxn modelId="{F057E7BF-32FA-4874-B9A2-9284CE5464F9}" type="presParOf" srcId="{0D6A5514-0733-46A8-8018-B553B8E97691}" destId="{B626329B-051E-49B8-B53A-20FC2609E2E0}" srcOrd="0" destOrd="0" presId="urn:microsoft.com/office/officeart/2005/8/layout/vList4"/>
    <dgm:cxn modelId="{66154067-6EC7-4576-B379-813E722BB56D}" type="presParOf" srcId="{0D6A5514-0733-46A8-8018-B553B8E97691}" destId="{3DAA2663-B34B-4A56-B66F-70437F8F393E}" srcOrd="1" destOrd="0" presId="urn:microsoft.com/office/officeart/2005/8/layout/vList4"/>
    <dgm:cxn modelId="{67E326A6-F52F-420E-89AE-C1A3910094A5}" type="presParOf" srcId="{0D6A5514-0733-46A8-8018-B553B8E97691}" destId="{E49FE76A-C4A6-466F-B7CC-E675494BC615}" srcOrd="2" destOrd="0" presId="urn:microsoft.com/office/officeart/2005/8/layout/vList4"/>
    <dgm:cxn modelId="{DCD2E853-EAD6-4B92-BDF9-E4D0DE2DA2E8}" type="presParOf" srcId="{CC8AB19C-ECB3-496C-86BC-B694E2131DD7}" destId="{2D5C9813-A5EA-4C40-83F8-F2B4960EF4ED}" srcOrd="1" destOrd="0" presId="urn:microsoft.com/office/officeart/2005/8/layout/vList4"/>
    <dgm:cxn modelId="{43D69BAD-2134-4408-8B03-1D7863C09ACD}" type="presParOf" srcId="{CC8AB19C-ECB3-496C-86BC-B694E2131DD7}" destId="{3DC83078-3BC5-4763-9F2B-9BF80A565A1C}" srcOrd="2" destOrd="0" presId="urn:microsoft.com/office/officeart/2005/8/layout/vList4"/>
    <dgm:cxn modelId="{8BD31804-65B3-4478-ACE6-0E14246632E7}" type="presParOf" srcId="{3DC83078-3BC5-4763-9F2B-9BF80A565A1C}" destId="{0E7A4C4C-1427-4114-9501-EE61C9AB79DA}" srcOrd="0" destOrd="0" presId="urn:microsoft.com/office/officeart/2005/8/layout/vList4"/>
    <dgm:cxn modelId="{F16C0FDA-6E1B-45E6-A352-095668413F77}" type="presParOf" srcId="{3DC83078-3BC5-4763-9F2B-9BF80A565A1C}" destId="{A874A643-CF30-413A-BB32-0CA092790923}" srcOrd="1" destOrd="0" presId="urn:microsoft.com/office/officeart/2005/8/layout/vList4"/>
    <dgm:cxn modelId="{7771C0FD-7FED-448A-9946-8D08ABCF562C}" type="presParOf" srcId="{3DC83078-3BC5-4763-9F2B-9BF80A565A1C}" destId="{946D2AB3-654B-40F0-812E-A97FC4399018}" srcOrd="2" destOrd="0" presId="urn:microsoft.com/office/officeart/2005/8/layout/vList4"/>
    <dgm:cxn modelId="{12CB74B4-6FC1-4A05-B562-CDF221A74ED5}" type="presParOf" srcId="{CC8AB19C-ECB3-496C-86BC-B694E2131DD7}" destId="{6DE74860-7664-4678-A233-0CD71B219F64}" srcOrd="3" destOrd="0" presId="urn:microsoft.com/office/officeart/2005/8/layout/vList4"/>
    <dgm:cxn modelId="{3FFA00E0-FC8B-4B97-974B-5AD14625E4D2}" type="presParOf" srcId="{CC8AB19C-ECB3-496C-86BC-B694E2131DD7}" destId="{1F4DA3F5-F3B6-45D2-AC11-B907794B6758}" srcOrd="4" destOrd="0" presId="urn:microsoft.com/office/officeart/2005/8/layout/vList4"/>
    <dgm:cxn modelId="{02348349-4008-453C-A18B-716DB6E7D31A}" type="presParOf" srcId="{1F4DA3F5-F3B6-45D2-AC11-B907794B6758}" destId="{1A5A0859-DA66-4370-A36F-00F1A8EA8B29}" srcOrd="0" destOrd="0" presId="urn:microsoft.com/office/officeart/2005/8/layout/vList4"/>
    <dgm:cxn modelId="{BDFBEF31-549E-4DCC-B964-E4108350E4E5}" type="presParOf" srcId="{1F4DA3F5-F3B6-45D2-AC11-B907794B6758}" destId="{DEB5FC04-32B2-48C9-9BD8-1E4C426E1696}" srcOrd="1" destOrd="0" presId="urn:microsoft.com/office/officeart/2005/8/layout/vList4"/>
    <dgm:cxn modelId="{C8C21902-D23C-4248-A010-AB2AFA80FE2C}" type="presParOf" srcId="{1F4DA3F5-F3B6-45D2-AC11-B907794B6758}" destId="{36AB9806-84EC-45FD-AC32-45CC18C97C2A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25026A7-E483-4F87-B185-D8C5885133BC}" type="doc">
      <dgm:prSet loTypeId="urn:microsoft.com/office/officeart/2005/8/layout/vList4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de-DE"/>
        </a:p>
      </dgm:t>
    </dgm:pt>
    <dgm:pt modelId="{2BE2D100-B10E-4354-992F-62D3B6CE1D38}">
      <dgm:prSet phldrT="[Text]"/>
      <dgm:spPr/>
      <dgm:t>
        <a:bodyPr/>
        <a:lstStyle/>
        <a:p>
          <a:r>
            <a:rPr lang="de-DE" dirty="0" smtClean="0"/>
            <a:t>vorher</a:t>
          </a:r>
          <a:endParaRPr lang="de-DE" dirty="0"/>
        </a:p>
      </dgm:t>
    </dgm:pt>
    <dgm:pt modelId="{FAB9C96A-A4C0-4B41-88DB-86C2E909076C}" type="parTrans" cxnId="{B393CF59-6510-4C23-B9AD-576F0150AAFB}">
      <dgm:prSet/>
      <dgm:spPr/>
      <dgm:t>
        <a:bodyPr/>
        <a:lstStyle/>
        <a:p>
          <a:endParaRPr lang="de-DE"/>
        </a:p>
      </dgm:t>
    </dgm:pt>
    <dgm:pt modelId="{0468F134-FC83-460F-9B27-412777BEFFAB}" type="sibTrans" cxnId="{B393CF59-6510-4C23-B9AD-576F0150AAFB}">
      <dgm:prSet/>
      <dgm:spPr/>
      <dgm:t>
        <a:bodyPr/>
        <a:lstStyle/>
        <a:p>
          <a:endParaRPr lang="de-DE"/>
        </a:p>
      </dgm:t>
    </dgm:pt>
    <dgm:pt modelId="{6EB09686-3986-47B2-9F09-0468DB48DDEE}">
      <dgm:prSet phldrT="[Text]"/>
      <dgm:spPr/>
      <dgm:t>
        <a:bodyPr/>
        <a:lstStyle/>
        <a:p>
          <a:r>
            <a:rPr lang="de-DE" dirty="0" smtClean="0"/>
            <a:t>Umringe alter und neuer Plan sind </a:t>
          </a:r>
          <a:br>
            <a:rPr lang="de-DE" dirty="0" smtClean="0"/>
          </a:br>
          <a:r>
            <a:rPr lang="de-DE" dirty="0" smtClean="0"/>
            <a:t>als (XPlan-)Polygon vorhanden</a:t>
          </a:r>
          <a:endParaRPr lang="de-DE" dirty="0"/>
        </a:p>
      </dgm:t>
    </dgm:pt>
    <dgm:pt modelId="{8D8AD54F-094B-4C87-B861-6D67CC9A0C39}" type="parTrans" cxnId="{86F8D683-FB48-4A82-8199-57E8D78E6953}">
      <dgm:prSet/>
      <dgm:spPr/>
      <dgm:t>
        <a:bodyPr/>
        <a:lstStyle/>
        <a:p>
          <a:endParaRPr lang="de-DE"/>
        </a:p>
      </dgm:t>
    </dgm:pt>
    <dgm:pt modelId="{E3564B22-9657-4CC8-AF9F-C20A7DD1369C}" type="sibTrans" cxnId="{86F8D683-FB48-4A82-8199-57E8D78E6953}">
      <dgm:prSet/>
      <dgm:spPr/>
      <dgm:t>
        <a:bodyPr/>
        <a:lstStyle/>
        <a:p>
          <a:endParaRPr lang="de-DE"/>
        </a:p>
      </dgm:t>
    </dgm:pt>
    <dgm:pt modelId="{02CFADBA-D26B-4E2A-9EB4-B66F178E60B6}">
      <dgm:prSet phldrT="[Text]"/>
      <dgm:spPr/>
      <dgm:t>
        <a:bodyPr/>
        <a:lstStyle/>
        <a:p>
          <a:r>
            <a:rPr lang="de-DE" dirty="0" smtClean="0"/>
            <a:t>QGIS</a:t>
          </a:r>
          <a:endParaRPr lang="de-DE" dirty="0"/>
        </a:p>
      </dgm:t>
    </dgm:pt>
    <dgm:pt modelId="{6D12B152-3134-46D0-9331-E73C0AE077BA}" type="parTrans" cxnId="{7A1687E1-9C1E-48F4-ABD0-055C9F062EE9}">
      <dgm:prSet/>
      <dgm:spPr/>
      <dgm:t>
        <a:bodyPr/>
        <a:lstStyle/>
        <a:p>
          <a:endParaRPr lang="de-DE"/>
        </a:p>
      </dgm:t>
    </dgm:pt>
    <dgm:pt modelId="{56252647-58B2-4626-9F49-01E81BF14FB1}" type="sibTrans" cxnId="{7A1687E1-9C1E-48F4-ABD0-055C9F062EE9}">
      <dgm:prSet/>
      <dgm:spPr/>
      <dgm:t>
        <a:bodyPr/>
        <a:lstStyle/>
        <a:p>
          <a:endParaRPr lang="de-DE"/>
        </a:p>
      </dgm:t>
    </dgm:pt>
    <dgm:pt modelId="{1BD4B676-2F9C-49B6-AE07-43699957D456}">
      <dgm:prSet phldrT="[Text]"/>
      <dgm:spPr/>
      <dgm:t>
        <a:bodyPr/>
        <a:lstStyle/>
        <a:p>
          <a:r>
            <a:rPr lang="de-DE" dirty="0" smtClean="0"/>
            <a:t>XPlan-Box</a:t>
          </a:r>
          <a:endParaRPr lang="de-DE" dirty="0"/>
        </a:p>
      </dgm:t>
    </dgm:pt>
    <dgm:pt modelId="{E2CB3CF0-A08E-4AFA-88B1-0CEF43889E7C}" type="parTrans" cxnId="{EE64EE57-12E9-4DD4-88BD-9BDAE7CC64D4}">
      <dgm:prSet/>
      <dgm:spPr/>
      <dgm:t>
        <a:bodyPr/>
        <a:lstStyle/>
        <a:p>
          <a:endParaRPr lang="de-DE"/>
        </a:p>
      </dgm:t>
    </dgm:pt>
    <dgm:pt modelId="{1B6DBD6B-637D-4B17-8E96-0560D4455140}" type="sibTrans" cxnId="{EE64EE57-12E9-4DD4-88BD-9BDAE7CC64D4}">
      <dgm:prSet/>
      <dgm:spPr/>
      <dgm:t>
        <a:bodyPr/>
        <a:lstStyle/>
        <a:p>
          <a:endParaRPr lang="de-DE"/>
        </a:p>
      </dgm:t>
    </dgm:pt>
    <dgm:pt modelId="{BBA825DD-3809-48F2-83AE-8BA9B1149A4F}">
      <dgm:prSet phldrT="[Text]"/>
      <dgm:spPr/>
      <dgm:t>
        <a:bodyPr/>
        <a:lstStyle/>
        <a:p>
          <a:r>
            <a:rPr lang="de-DE" dirty="0" smtClean="0"/>
            <a:t>Neue Version hochladen</a:t>
          </a:r>
          <a:endParaRPr lang="de-DE" dirty="0"/>
        </a:p>
      </dgm:t>
    </dgm:pt>
    <dgm:pt modelId="{E2E928E1-53A2-4725-BB3A-0E8B1E98B05E}" type="parTrans" cxnId="{223EDC7D-38A0-4E7E-AE94-3B2441734BEB}">
      <dgm:prSet/>
      <dgm:spPr/>
      <dgm:t>
        <a:bodyPr/>
        <a:lstStyle/>
        <a:p>
          <a:endParaRPr lang="de-DE"/>
        </a:p>
      </dgm:t>
    </dgm:pt>
    <dgm:pt modelId="{BFDD07C8-8DB6-481F-8C05-E6935677A632}" type="sibTrans" cxnId="{223EDC7D-38A0-4E7E-AE94-3B2441734BEB}">
      <dgm:prSet/>
      <dgm:spPr/>
      <dgm:t>
        <a:bodyPr/>
        <a:lstStyle/>
        <a:p>
          <a:endParaRPr lang="de-DE"/>
        </a:p>
      </dgm:t>
    </dgm:pt>
    <dgm:pt modelId="{6C90D753-6EF4-459B-A7C1-ECB00606C8EE}">
      <dgm:prSet phldrT="[Text]"/>
      <dgm:spPr/>
      <dgm:t>
        <a:bodyPr/>
        <a:lstStyle/>
        <a:p>
          <a:r>
            <a:rPr lang="de-DE" dirty="0" smtClean="0"/>
            <a:t>Differenz (alt – neu) erstellen</a:t>
          </a:r>
          <a:endParaRPr lang="de-DE" dirty="0"/>
        </a:p>
      </dgm:t>
    </dgm:pt>
    <dgm:pt modelId="{157B290B-4BEE-4B80-9844-132895DC324F}" type="sibTrans" cxnId="{F6FE0C40-D355-4B83-BCA3-E6C476181910}">
      <dgm:prSet/>
      <dgm:spPr/>
      <dgm:t>
        <a:bodyPr/>
        <a:lstStyle/>
        <a:p>
          <a:endParaRPr lang="de-DE"/>
        </a:p>
      </dgm:t>
    </dgm:pt>
    <dgm:pt modelId="{C1D7A04D-53D8-4F6E-A072-BE46E790763D}" type="parTrans" cxnId="{F6FE0C40-D355-4B83-BCA3-E6C476181910}">
      <dgm:prSet/>
      <dgm:spPr/>
      <dgm:t>
        <a:bodyPr/>
        <a:lstStyle/>
        <a:p>
          <a:endParaRPr lang="de-DE"/>
        </a:p>
      </dgm:t>
    </dgm:pt>
    <dgm:pt modelId="{5A6A2BBC-5A2B-4FB6-A9E2-C3B5DE94235D}">
      <dgm:prSet phldrT="[Text]"/>
      <dgm:spPr/>
      <dgm:t>
        <a:bodyPr/>
        <a:lstStyle/>
        <a:p>
          <a:r>
            <a:rPr lang="de-DE" dirty="0" smtClean="0"/>
            <a:t>Geometrie in alter xplan.gml ersetzen</a:t>
          </a:r>
          <a:endParaRPr lang="de-DE" dirty="0"/>
        </a:p>
      </dgm:t>
    </dgm:pt>
    <dgm:pt modelId="{43F0146C-A55E-4A0B-AE4E-FAF874BC59C8}" type="parTrans" cxnId="{161F319A-D657-43B5-861D-773E773C78FA}">
      <dgm:prSet/>
      <dgm:spPr/>
      <dgm:t>
        <a:bodyPr/>
        <a:lstStyle/>
        <a:p>
          <a:endParaRPr lang="de-DE"/>
        </a:p>
      </dgm:t>
    </dgm:pt>
    <dgm:pt modelId="{05F72504-6B85-498B-B714-58B3622303C8}" type="sibTrans" cxnId="{161F319A-D657-43B5-861D-773E773C78FA}">
      <dgm:prSet/>
      <dgm:spPr/>
      <dgm:t>
        <a:bodyPr/>
        <a:lstStyle/>
        <a:p>
          <a:endParaRPr lang="de-DE"/>
        </a:p>
      </dgm:t>
    </dgm:pt>
    <dgm:pt modelId="{79EE647E-6C0C-459D-AFE9-7CFA6394F16F}">
      <dgm:prSet phldrT="[Text]"/>
      <dgm:spPr/>
      <dgm:t>
        <a:bodyPr/>
        <a:lstStyle/>
        <a:p>
          <a:r>
            <a:rPr lang="de-DE" dirty="0" smtClean="0"/>
            <a:t>Prüfen und dann alte Version löschen</a:t>
          </a:r>
          <a:endParaRPr lang="de-DE" dirty="0"/>
        </a:p>
      </dgm:t>
    </dgm:pt>
    <dgm:pt modelId="{919DEA03-F864-4C2D-9F8C-C2E969EC1E72}" type="parTrans" cxnId="{B65EABFE-7310-4F8B-9E7D-97C51CE47966}">
      <dgm:prSet/>
      <dgm:spPr/>
      <dgm:t>
        <a:bodyPr/>
        <a:lstStyle/>
        <a:p>
          <a:endParaRPr lang="de-DE"/>
        </a:p>
      </dgm:t>
    </dgm:pt>
    <dgm:pt modelId="{AD2EBE48-E2E5-44DA-84C0-58DA043D3DF3}" type="sibTrans" cxnId="{B65EABFE-7310-4F8B-9E7D-97C51CE47966}">
      <dgm:prSet/>
      <dgm:spPr/>
      <dgm:t>
        <a:bodyPr/>
        <a:lstStyle/>
        <a:p>
          <a:endParaRPr lang="de-DE"/>
        </a:p>
      </dgm:t>
    </dgm:pt>
    <dgm:pt modelId="{CC8AB19C-ECB3-496C-86BC-B694E2131DD7}" type="pres">
      <dgm:prSet presAssocID="{325026A7-E483-4F87-B185-D8C5885133BC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0D6A5514-0733-46A8-8018-B553B8E97691}" type="pres">
      <dgm:prSet presAssocID="{2BE2D100-B10E-4354-992F-62D3B6CE1D38}" presName="comp" presStyleCnt="0"/>
      <dgm:spPr/>
    </dgm:pt>
    <dgm:pt modelId="{B626329B-051E-49B8-B53A-20FC2609E2E0}" type="pres">
      <dgm:prSet presAssocID="{2BE2D100-B10E-4354-992F-62D3B6CE1D38}" presName="box" presStyleLbl="node1" presStyleIdx="0" presStyleCnt="3"/>
      <dgm:spPr/>
      <dgm:t>
        <a:bodyPr/>
        <a:lstStyle/>
        <a:p>
          <a:endParaRPr lang="de-DE"/>
        </a:p>
      </dgm:t>
    </dgm:pt>
    <dgm:pt modelId="{3DAA2663-B34B-4A56-B66F-70437F8F393E}" type="pres">
      <dgm:prSet presAssocID="{2BE2D100-B10E-4354-992F-62D3B6CE1D38}" presName="img" presStyleLbl="fgImgPlac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7000" b="-27000"/>
          </a:stretch>
        </a:blipFill>
      </dgm:spPr>
      <dgm:t>
        <a:bodyPr/>
        <a:lstStyle/>
        <a:p>
          <a:endParaRPr lang="de-DE"/>
        </a:p>
      </dgm:t>
    </dgm:pt>
    <dgm:pt modelId="{E49FE76A-C4A6-466F-B7CC-E675494BC615}" type="pres">
      <dgm:prSet presAssocID="{2BE2D100-B10E-4354-992F-62D3B6CE1D38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2D5C9813-A5EA-4C40-83F8-F2B4960EF4ED}" type="pres">
      <dgm:prSet presAssocID="{0468F134-FC83-460F-9B27-412777BEFFAB}" presName="spacer" presStyleCnt="0"/>
      <dgm:spPr/>
    </dgm:pt>
    <dgm:pt modelId="{3DC83078-3BC5-4763-9F2B-9BF80A565A1C}" type="pres">
      <dgm:prSet presAssocID="{02CFADBA-D26B-4E2A-9EB4-B66F178E60B6}" presName="comp" presStyleCnt="0"/>
      <dgm:spPr/>
    </dgm:pt>
    <dgm:pt modelId="{0E7A4C4C-1427-4114-9501-EE61C9AB79DA}" type="pres">
      <dgm:prSet presAssocID="{02CFADBA-D26B-4E2A-9EB4-B66F178E60B6}" presName="box" presStyleLbl="node1" presStyleIdx="1" presStyleCnt="3"/>
      <dgm:spPr/>
      <dgm:t>
        <a:bodyPr/>
        <a:lstStyle/>
        <a:p>
          <a:endParaRPr lang="de-DE"/>
        </a:p>
      </dgm:t>
    </dgm:pt>
    <dgm:pt modelId="{A874A643-CF30-413A-BB32-0CA092790923}" type="pres">
      <dgm:prSet presAssocID="{02CFADBA-D26B-4E2A-9EB4-B66F178E60B6}" presName="img" presStyleLbl="fgImgPlace1" presStyleIdx="1" presStyleCnt="3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de-DE"/>
        </a:p>
      </dgm:t>
    </dgm:pt>
    <dgm:pt modelId="{946D2AB3-654B-40F0-812E-A97FC4399018}" type="pres">
      <dgm:prSet presAssocID="{02CFADBA-D26B-4E2A-9EB4-B66F178E60B6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6DE74860-7664-4678-A233-0CD71B219F64}" type="pres">
      <dgm:prSet presAssocID="{56252647-58B2-4626-9F49-01E81BF14FB1}" presName="spacer" presStyleCnt="0"/>
      <dgm:spPr/>
    </dgm:pt>
    <dgm:pt modelId="{1F4DA3F5-F3B6-45D2-AC11-B907794B6758}" type="pres">
      <dgm:prSet presAssocID="{1BD4B676-2F9C-49B6-AE07-43699957D456}" presName="comp" presStyleCnt="0"/>
      <dgm:spPr/>
    </dgm:pt>
    <dgm:pt modelId="{1A5A0859-DA66-4370-A36F-00F1A8EA8B29}" type="pres">
      <dgm:prSet presAssocID="{1BD4B676-2F9C-49B6-AE07-43699957D456}" presName="box" presStyleLbl="node1" presStyleIdx="2" presStyleCnt="3"/>
      <dgm:spPr/>
      <dgm:t>
        <a:bodyPr/>
        <a:lstStyle/>
        <a:p>
          <a:endParaRPr lang="de-DE"/>
        </a:p>
      </dgm:t>
    </dgm:pt>
    <dgm:pt modelId="{DEB5FC04-32B2-48C9-9BD8-1E4C426E1696}" type="pres">
      <dgm:prSet presAssocID="{1BD4B676-2F9C-49B6-AE07-43699957D456}" presName="img" presStyleLbl="fgImgPlace1" presStyleIdx="2" presStyleCnt="3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de-DE"/>
        </a:p>
      </dgm:t>
    </dgm:pt>
    <dgm:pt modelId="{36AB9806-84EC-45FD-AC32-45CC18C97C2A}" type="pres">
      <dgm:prSet presAssocID="{1BD4B676-2F9C-49B6-AE07-43699957D456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</dgm:ptLst>
  <dgm:cxnLst>
    <dgm:cxn modelId="{434E349D-B757-4053-857F-D42EAA117CD8}" type="presOf" srcId="{6C90D753-6EF4-459B-A7C1-ECB00606C8EE}" destId="{0E7A4C4C-1427-4114-9501-EE61C9AB79DA}" srcOrd="0" destOrd="1" presId="urn:microsoft.com/office/officeart/2005/8/layout/vList4"/>
    <dgm:cxn modelId="{CC0A0FA2-960B-49ED-A612-3E89114CF45F}" type="presOf" srcId="{5A6A2BBC-5A2B-4FB6-A9E2-C3B5DE94235D}" destId="{946D2AB3-654B-40F0-812E-A97FC4399018}" srcOrd="1" destOrd="2" presId="urn:microsoft.com/office/officeart/2005/8/layout/vList4"/>
    <dgm:cxn modelId="{161F319A-D657-43B5-861D-773E773C78FA}" srcId="{02CFADBA-D26B-4E2A-9EB4-B66F178E60B6}" destId="{5A6A2BBC-5A2B-4FB6-A9E2-C3B5DE94235D}" srcOrd="1" destOrd="0" parTransId="{43F0146C-A55E-4A0B-AE4E-FAF874BC59C8}" sibTransId="{05F72504-6B85-498B-B714-58B3622303C8}"/>
    <dgm:cxn modelId="{223EDC7D-38A0-4E7E-AE94-3B2441734BEB}" srcId="{1BD4B676-2F9C-49B6-AE07-43699957D456}" destId="{BBA825DD-3809-48F2-83AE-8BA9B1149A4F}" srcOrd="0" destOrd="0" parTransId="{E2E928E1-53A2-4725-BB3A-0E8B1E98B05E}" sibTransId="{BFDD07C8-8DB6-481F-8C05-E6935677A632}"/>
    <dgm:cxn modelId="{302E6FD4-42EC-4A9E-BC97-D9C670CD1CD0}" type="presOf" srcId="{6EB09686-3986-47B2-9F09-0468DB48DDEE}" destId="{B626329B-051E-49B8-B53A-20FC2609E2E0}" srcOrd="0" destOrd="1" presId="urn:microsoft.com/office/officeart/2005/8/layout/vList4"/>
    <dgm:cxn modelId="{249E2B30-AAC5-4D58-8F69-D00657456B32}" type="presOf" srcId="{1BD4B676-2F9C-49B6-AE07-43699957D456}" destId="{36AB9806-84EC-45FD-AC32-45CC18C97C2A}" srcOrd="1" destOrd="0" presId="urn:microsoft.com/office/officeart/2005/8/layout/vList4"/>
    <dgm:cxn modelId="{37D9E2F5-8A27-42F8-B6A0-393C21CF1D07}" type="presOf" srcId="{79EE647E-6C0C-459D-AFE9-7CFA6394F16F}" destId="{1A5A0859-DA66-4370-A36F-00F1A8EA8B29}" srcOrd="0" destOrd="2" presId="urn:microsoft.com/office/officeart/2005/8/layout/vList4"/>
    <dgm:cxn modelId="{86F8D683-FB48-4A82-8199-57E8D78E6953}" srcId="{2BE2D100-B10E-4354-992F-62D3B6CE1D38}" destId="{6EB09686-3986-47B2-9F09-0468DB48DDEE}" srcOrd="0" destOrd="0" parTransId="{8D8AD54F-094B-4C87-B861-6D67CC9A0C39}" sibTransId="{E3564B22-9657-4CC8-AF9F-C20A7DD1369C}"/>
    <dgm:cxn modelId="{9268931A-C0B8-4B10-AA34-A8AEA674E60F}" type="presOf" srcId="{02CFADBA-D26B-4E2A-9EB4-B66F178E60B6}" destId="{946D2AB3-654B-40F0-812E-A97FC4399018}" srcOrd="1" destOrd="0" presId="urn:microsoft.com/office/officeart/2005/8/layout/vList4"/>
    <dgm:cxn modelId="{7A1687E1-9C1E-48F4-ABD0-055C9F062EE9}" srcId="{325026A7-E483-4F87-B185-D8C5885133BC}" destId="{02CFADBA-D26B-4E2A-9EB4-B66F178E60B6}" srcOrd="1" destOrd="0" parTransId="{6D12B152-3134-46D0-9331-E73C0AE077BA}" sibTransId="{56252647-58B2-4626-9F49-01E81BF14FB1}"/>
    <dgm:cxn modelId="{BB292787-3B03-4430-972C-C9AFBF766E92}" type="presOf" srcId="{2BE2D100-B10E-4354-992F-62D3B6CE1D38}" destId="{B626329B-051E-49B8-B53A-20FC2609E2E0}" srcOrd="0" destOrd="0" presId="urn:microsoft.com/office/officeart/2005/8/layout/vList4"/>
    <dgm:cxn modelId="{EC9C5D2F-1174-4A37-AB56-222EB103FB45}" type="presOf" srcId="{5A6A2BBC-5A2B-4FB6-A9E2-C3B5DE94235D}" destId="{0E7A4C4C-1427-4114-9501-EE61C9AB79DA}" srcOrd="0" destOrd="2" presId="urn:microsoft.com/office/officeart/2005/8/layout/vList4"/>
    <dgm:cxn modelId="{24F62124-2A5A-4166-B3DF-030EB10A0F81}" type="presOf" srcId="{BBA825DD-3809-48F2-83AE-8BA9B1149A4F}" destId="{36AB9806-84EC-45FD-AC32-45CC18C97C2A}" srcOrd="1" destOrd="1" presId="urn:microsoft.com/office/officeart/2005/8/layout/vList4"/>
    <dgm:cxn modelId="{719AC96F-0442-4A32-BA66-17FD312A86FE}" type="presOf" srcId="{325026A7-E483-4F87-B185-D8C5885133BC}" destId="{CC8AB19C-ECB3-496C-86BC-B694E2131DD7}" srcOrd="0" destOrd="0" presId="urn:microsoft.com/office/officeart/2005/8/layout/vList4"/>
    <dgm:cxn modelId="{93DD711A-50E4-4F2B-8C3C-ECBE0703CEE7}" type="presOf" srcId="{1BD4B676-2F9C-49B6-AE07-43699957D456}" destId="{1A5A0859-DA66-4370-A36F-00F1A8EA8B29}" srcOrd="0" destOrd="0" presId="urn:microsoft.com/office/officeart/2005/8/layout/vList4"/>
    <dgm:cxn modelId="{21C93DAE-9DF3-4ED4-AA25-530A74700997}" type="presOf" srcId="{02CFADBA-D26B-4E2A-9EB4-B66F178E60B6}" destId="{0E7A4C4C-1427-4114-9501-EE61C9AB79DA}" srcOrd="0" destOrd="0" presId="urn:microsoft.com/office/officeart/2005/8/layout/vList4"/>
    <dgm:cxn modelId="{B3D755AE-7482-4A58-B2C9-C4AE4F40E506}" type="presOf" srcId="{6EB09686-3986-47B2-9F09-0468DB48DDEE}" destId="{E49FE76A-C4A6-466F-B7CC-E675494BC615}" srcOrd="1" destOrd="1" presId="urn:microsoft.com/office/officeart/2005/8/layout/vList4"/>
    <dgm:cxn modelId="{F6FE0C40-D355-4B83-BCA3-E6C476181910}" srcId="{02CFADBA-D26B-4E2A-9EB4-B66F178E60B6}" destId="{6C90D753-6EF4-459B-A7C1-ECB00606C8EE}" srcOrd="0" destOrd="0" parTransId="{C1D7A04D-53D8-4F6E-A072-BE46E790763D}" sibTransId="{157B290B-4BEE-4B80-9844-132895DC324F}"/>
    <dgm:cxn modelId="{B393CF59-6510-4C23-B9AD-576F0150AAFB}" srcId="{325026A7-E483-4F87-B185-D8C5885133BC}" destId="{2BE2D100-B10E-4354-992F-62D3B6CE1D38}" srcOrd="0" destOrd="0" parTransId="{FAB9C96A-A4C0-4B41-88DB-86C2E909076C}" sibTransId="{0468F134-FC83-460F-9B27-412777BEFFAB}"/>
    <dgm:cxn modelId="{5F5F0B89-DAC5-4E07-AA99-A591344FE743}" type="presOf" srcId="{6C90D753-6EF4-459B-A7C1-ECB00606C8EE}" destId="{946D2AB3-654B-40F0-812E-A97FC4399018}" srcOrd="1" destOrd="1" presId="urn:microsoft.com/office/officeart/2005/8/layout/vList4"/>
    <dgm:cxn modelId="{B65EABFE-7310-4F8B-9E7D-97C51CE47966}" srcId="{1BD4B676-2F9C-49B6-AE07-43699957D456}" destId="{79EE647E-6C0C-459D-AFE9-7CFA6394F16F}" srcOrd="1" destOrd="0" parTransId="{919DEA03-F864-4C2D-9F8C-C2E969EC1E72}" sibTransId="{AD2EBE48-E2E5-44DA-84C0-58DA043D3DF3}"/>
    <dgm:cxn modelId="{8689F6EE-8757-40BF-B378-50BBB909266C}" type="presOf" srcId="{2BE2D100-B10E-4354-992F-62D3B6CE1D38}" destId="{E49FE76A-C4A6-466F-B7CC-E675494BC615}" srcOrd="1" destOrd="0" presId="urn:microsoft.com/office/officeart/2005/8/layout/vList4"/>
    <dgm:cxn modelId="{8FD8163F-F9D4-4DB8-B3D2-142179AEEA06}" type="presOf" srcId="{BBA825DD-3809-48F2-83AE-8BA9B1149A4F}" destId="{1A5A0859-DA66-4370-A36F-00F1A8EA8B29}" srcOrd="0" destOrd="1" presId="urn:microsoft.com/office/officeart/2005/8/layout/vList4"/>
    <dgm:cxn modelId="{EE64EE57-12E9-4DD4-88BD-9BDAE7CC64D4}" srcId="{325026A7-E483-4F87-B185-D8C5885133BC}" destId="{1BD4B676-2F9C-49B6-AE07-43699957D456}" srcOrd="2" destOrd="0" parTransId="{E2CB3CF0-A08E-4AFA-88B1-0CEF43889E7C}" sibTransId="{1B6DBD6B-637D-4B17-8E96-0560D4455140}"/>
    <dgm:cxn modelId="{AF30DDE6-0E06-4C83-AEFB-F0E7EFE48580}" type="presOf" srcId="{79EE647E-6C0C-459D-AFE9-7CFA6394F16F}" destId="{36AB9806-84EC-45FD-AC32-45CC18C97C2A}" srcOrd="1" destOrd="2" presId="urn:microsoft.com/office/officeart/2005/8/layout/vList4"/>
    <dgm:cxn modelId="{FB2B7952-15E7-4816-88F0-56DE08D5C776}" type="presParOf" srcId="{CC8AB19C-ECB3-496C-86BC-B694E2131DD7}" destId="{0D6A5514-0733-46A8-8018-B553B8E97691}" srcOrd="0" destOrd="0" presId="urn:microsoft.com/office/officeart/2005/8/layout/vList4"/>
    <dgm:cxn modelId="{F057E7BF-32FA-4874-B9A2-9284CE5464F9}" type="presParOf" srcId="{0D6A5514-0733-46A8-8018-B553B8E97691}" destId="{B626329B-051E-49B8-B53A-20FC2609E2E0}" srcOrd="0" destOrd="0" presId="urn:microsoft.com/office/officeart/2005/8/layout/vList4"/>
    <dgm:cxn modelId="{66154067-6EC7-4576-B379-813E722BB56D}" type="presParOf" srcId="{0D6A5514-0733-46A8-8018-B553B8E97691}" destId="{3DAA2663-B34B-4A56-B66F-70437F8F393E}" srcOrd="1" destOrd="0" presId="urn:microsoft.com/office/officeart/2005/8/layout/vList4"/>
    <dgm:cxn modelId="{67E326A6-F52F-420E-89AE-C1A3910094A5}" type="presParOf" srcId="{0D6A5514-0733-46A8-8018-B553B8E97691}" destId="{E49FE76A-C4A6-466F-B7CC-E675494BC615}" srcOrd="2" destOrd="0" presId="urn:microsoft.com/office/officeart/2005/8/layout/vList4"/>
    <dgm:cxn modelId="{DCD2E853-EAD6-4B92-BDF9-E4D0DE2DA2E8}" type="presParOf" srcId="{CC8AB19C-ECB3-496C-86BC-B694E2131DD7}" destId="{2D5C9813-A5EA-4C40-83F8-F2B4960EF4ED}" srcOrd="1" destOrd="0" presId="urn:microsoft.com/office/officeart/2005/8/layout/vList4"/>
    <dgm:cxn modelId="{43D69BAD-2134-4408-8B03-1D7863C09ACD}" type="presParOf" srcId="{CC8AB19C-ECB3-496C-86BC-B694E2131DD7}" destId="{3DC83078-3BC5-4763-9F2B-9BF80A565A1C}" srcOrd="2" destOrd="0" presId="urn:microsoft.com/office/officeart/2005/8/layout/vList4"/>
    <dgm:cxn modelId="{8BD31804-65B3-4478-ACE6-0E14246632E7}" type="presParOf" srcId="{3DC83078-3BC5-4763-9F2B-9BF80A565A1C}" destId="{0E7A4C4C-1427-4114-9501-EE61C9AB79DA}" srcOrd="0" destOrd="0" presId="urn:microsoft.com/office/officeart/2005/8/layout/vList4"/>
    <dgm:cxn modelId="{F16C0FDA-6E1B-45E6-A352-095668413F77}" type="presParOf" srcId="{3DC83078-3BC5-4763-9F2B-9BF80A565A1C}" destId="{A874A643-CF30-413A-BB32-0CA092790923}" srcOrd="1" destOrd="0" presId="urn:microsoft.com/office/officeart/2005/8/layout/vList4"/>
    <dgm:cxn modelId="{7771C0FD-7FED-448A-9946-8D08ABCF562C}" type="presParOf" srcId="{3DC83078-3BC5-4763-9F2B-9BF80A565A1C}" destId="{946D2AB3-654B-40F0-812E-A97FC4399018}" srcOrd="2" destOrd="0" presId="urn:microsoft.com/office/officeart/2005/8/layout/vList4"/>
    <dgm:cxn modelId="{12CB74B4-6FC1-4A05-B562-CDF221A74ED5}" type="presParOf" srcId="{CC8AB19C-ECB3-496C-86BC-B694E2131DD7}" destId="{6DE74860-7664-4678-A233-0CD71B219F64}" srcOrd="3" destOrd="0" presId="urn:microsoft.com/office/officeart/2005/8/layout/vList4"/>
    <dgm:cxn modelId="{3FFA00E0-FC8B-4B97-974B-5AD14625E4D2}" type="presParOf" srcId="{CC8AB19C-ECB3-496C-86BC-B694E2131DD7}" destId="{1F4DA3F5-F3B6-45D2-AC11-B907794B6758}" srcOrd="4" destOrd="0" presId="urn:microsoft.com/office/officeart/2005/8/layout/vList4"/>
    <dgm:cxn modelId="{02348349-4008-453C-A18B-716DB6E7D31A}" type="presParOf" srcId="{1F4DA3F5-F3B6-45D2-AC11-B907794B6758}" destId="{1A5A0859-DA66-4370-A36F-00F1A8EA8B29}" srcOrd="0" destOrd="0" presId="urn:microsoft.com/office/officeart/2005/8/layout/vList4"/>
    <dgm:cxn modelId="{BDFBEF31-549E-4DCC-B964-E4108350E4E5}" type="presParOf" srcId="{1F4DA3F5-F3B6-45D2-AC11-B907794B6758}" destId="{DEB5FC04-32B2-48C9-9BD8-1E4C426E1696}" srcOrd="1" destOrd="0" presId="urn:microsoft.com/office/officeart/2005/8/layout/vList4"/>
    <dgm:cxn modelId="{C8C21902-D23C-4248-A010-AB2AFA80FE2C}" type="presParOf" srcId="{1F4DA3F5-F3B6-45D2-AC11-B907794B6758}" destId="{36AB9806-84EC-45FD-AC32-45CC18C97C2A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25026A7-E483-4F87-B185-D8C5885133BC}" type="doc">
      <dgm:prSet loTypeId="urn:microsoft.com/office/officeart/2005/8/layout/vList4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de-DE"/>
        </a:p>
      </dgm:t>
    </dgm:pt>
    <dgm:pt modelId="{2BE2D100-B10E-4354-992F-62D3B6CE1D38}">
      <dgm:prSet phldrT="[Text]"/>
      <dgm:spPr/>
      <dgm:t>
        <a:bodyPr/>
        <a:lstStyle/>
        <a:p>
          <a:r>
            <a:rPr lang="de-DE" dirty="0" smtClean="0"/>
            <a:t>vorher</a:t>
          </a:r>
          <a:endParaRPr lang="de-DE" dirty="0"/>
        </a:p>
      </dgm:t>
    </dgm:pt>
    <dgm:pt modelId="{FAB9C96A-A4C0-4B41-88DB-86C2E909076C}" type="parTrans" cxnId="{B393CF59-6510-4C23-B9AD-576F0150AAFB}">
      <dgm:prSet/>
      <dgm:spPr/>
      <dgm:t>
        <a:bodyPr/>
        <a:lstStyle/>
        <a:p>
          <a:endParaRPr lang="de-DE"/>
        </a:p>
      </dgm:t>
    </dgm:pt>
    <dgm:pt modelId="{0468F134-FC83-460F-9B27-412777BEFFAB}" type="sibTrans" cxnId="{B393CF59-6510-4C23-B9AD-576F0150AAFB}">
      <dgm:prSet/>
      <dgm:spPr/>
      <dgm:t>
        <a:bodyPr/>
        <a:lstStyle/>
        <a:p>
          <a:endParaRPr lang="de-DE"/>
        </a:p>
      </dgm:t>
    </dgm:pt>
    <dgm:pt modelId="{6EB09686-3986-47B2-9F09-0468DB48DDEE}">
      <dgm:prSet phldrT="[Text]"/>
      <dgm:spPr/>
      <dgm:t>
        <a:bodyPr/>
        <a:lstStyle/>
        <a:p>
          <a:r>
            <a:rPr lang="de-DE" dirty="0" smtClean="0"/>
            <a:t>Umring neuer Plan (Dürerstr.) und alte XPlan-TIFF (Malerviertel) sind vorhanden</a:t>
          </a:r>
          <a:endParaRPr lang="de-DE" dirty="0"/>
        </a:p>
      </dgm:t>
    </dgm:pt>
    <dgm:pt modelId="{8D8AD54F-094B-4C87-B861-6D67CC9A0C39}" type="parTrans" cxnId="{86F8D683-FB48-4A82-8199-57E8D78E6953}">
      <dgm:prSet/>
      <dgm:spPr/>
      <dgm:t>
        <a:bodyPr/>
        <a:lstStyle/>
        <a:p>
          <a:endParaRPr lang="de-DE"/>
        </a:p>
      </dgm:t>
    </dgm:pt>
    <dgm:pt modelId="{E3564B22-9657-4CC8-AF9F-C20A7DD1369C}" type="sibTrans" cxnId="{86F8D683-FB48-4A82-8199-57E8D78E6953}">
      <dgm:prSet/>
      <dgm:spPr/>
      <dgm:t>
        <a:bodyPr/>
        <a:lstStyle/>
        <a:p>
          <a:endParaRPr lang="de-DE"/>
        </a:p>
      </dgm:t>
    </dgm:pt>
    <dgm:pt modelId="{02CFADBA-D26B-4E2A-9EB4-B66F178E60B6}">
      <dgm:prSet phldrT="[Text]"/>
      <dgm:spPr/>
      <dgm:t>
        <a:bodyPr/>
        <a:lstStyle/>
        <a:p>
          <a:r>
            <a:rPr lang="de-DE" dirty="0" smtClean="0"/>
            <a:t>QGIS</a:t>
          </a:r>
          <a:endParaRPr lang="de-DE" dirty="0"/>
        </a:p>
      </dgm:t>
    </dgm:pt>
    <dgm:pt modelId="{6D12B152-3134-46D0-9331-E73C0AE077BA}" type="parTrans" cxnId="{7A1687E1-9C1E-48F4-ABD0-055C9F062EE9}">
      <dgm:prSet/>
      <dgm:spPr/>
      <dgm:t>
        <a:bodyPr/>
        <a:lstStyle/>
        <a:p>
          <a:endParaRPr lang="de-DE"/>
        </a:p>
      </dgm:t>
    </dgm:pt>
    <dgm:pt modelId="{56252647-58B2-4626-9F49-01E81BF14FB1}" type="sibTrans" cxnId="{7A1687E1-9C1E-48F4-ABD0-055C9F062EE9}">
      <dgm:prSet/>
      <dgm:spPr/>
      <dgm:t>
        <a:bodyPr/>
        <a:lstStyle/>
        <a:p>
          <a:endParaRPr lang="de-DE"/>
        </a:p>
      </dgm:t>
    </dgm:pt>
    <dgm:pt modelId="{1BD4B676-2F9C-49B6-AE07-43699957D456}">
      <dgm:prSet phldrT="[Text]"/>
      <dgm:spPr/>
      <dgm:t>
        <a:bodyPr/>
        <a:lstStyle/>
        <a:p>
          <a:r>
            <a:rPr lang="de-DE" dirty="0" smtClean="0"/>
            <a:t>XPlan-Box</a:t>
          </a:r>
          <a:endParaRPr lang="de-DE" dirty="0"/>
        </a:p>
      </dgm:t>
    </dgm:pt>
    <dgm:pt modelId="{E2CB3CF0-A08E-4AFA-88B1-0CEF43889E7C}" type="parTrans" cxnId="{EE64EE57-12E9-4DD4-88BD-9BDAE7CC64D4}">
      <dgm:prSet/>
      <dgm:spPr/>
      <dgm:t>
        <a:bodyPr/>
        <a:lstStyle/>
        <a:p>
          <a:endParaRPr lang="de-DE"/>
        </a:p>
      </dgm:t>
    </dgm:pt>
    <dgm:pt modelId="{1B6DBD6B-637D-4B17-8E96-0560D4455140}" type="sibTrans" cxnId="{EE64EE57-12E9-4DD4-88BD-9BDAE7CC64D4}">
      <dgm:prSet/>
      <dgm:spPr/>
      <dgm:t>
        <a:bodyPr/>
        <a:lstStyle/>
        <a:p>
          <a:endParaRPr lang="de-DE"/>
        </a:p>
      </dgm:t>
    </dgm:pt>
    <dgm:pt modelId="{BBA825DD-3809-48F2-83AE-8BA9B1149A4F}">
      <dgm:prSet phldrT="[Text]"/>
      <dgm:spPr/>
      <dgm:t>
        <a:bodyPr/>
        <a:lstStyle/>
        <a:p>
          <a:r>
            <a:rPr lang="de-DE" dirty="0" smtClean="0"/>
            <a:t>alte Rasterdatei löschen</a:t>
          </a:r>
          <a:endParaRPr lang="de-DE" dirty="0"/>
        </a:p>
      </dgm:t>
    </dgm:pt>
    <dgm:pt modelId="{E2E928E1-53A2-4725-BB3A-0E8B1E98B05E}" type="parTrans" cxnId="{223EDC7D-38A0-4E7E-AE94-3B2441734BEB}">
      <dgm:prSet/>
      <dgm:spPr/>
      <dgm:t>
        <a:bodyPr/>
        <a:lstStyle/>
        <a:p>
          <a:endParaRPr lang="de-DE"/>
        </a:p>
      </dgm:t>
    </dgm:pt>
    <dgm:pt modelId="{BFDD07C8-8DB6-481F-8C05-E6935677A632}" type="sibTrans" cxnId="{223EDC7D-38A0-4E7E-AE94-3B2441734BEB}">
      <dgm:prSet/>
      <dgm:spPr/>
      <dgm:t>
        <a:bodyPr/>
        <a:lstStyle/>
        <a:p>
          <a:endParaRPr lang="de-DE"/>
        </a:p>
      </dgm:t>
    </dgm:pt>
    <dgm:pt modelId="{6C90D753-6EF4-459B-A7C1-ECB00606C8EE}">
      <dgm:prSet phldrT="[Text]"/>
      <dgm:spPr/>
      <dgm:t>
        <a:bodyPr/>
        <a:lstStyle/>
        <a:p>
          <a:r>
            <a:rPr lang="de-DE" dirty="0" smtClean="0"/>
            <a:t>Umring per Drag </a:t>
          </a:r>
          <a:r>
            <a:rPr lang="de-DE" dirty="0" err="1" smtClean="0"/>
            <a:t>and</a:t>
          </a:r>
          <a:r>
            <a:rPr lang="de-DE" dirty="0" smtClean="0"/>
            <a:t> Drop reinziehen</a:t>
          </a:r>
          <a:endParaRPr lang="de-DE" dirty="0"/>
        </a:p>
      </dgm:t>
    </dgm:pt>
    <dgm:pt modelId="{157B290B-4BEE-4B80-9844-132895DC324F}" type="sibTrans" cxnId="{F6FE0C40-D355-4B83-BCA3-E6C476181910}">
      <dgm:prSet/>
      <dgm:spPr/>
      <dgm:t>
        <a:bodyPr/>
        <a:lstStyle/>
        <a:p>
          <a:endParaRPr lang="de-DE"/>
        </a:p>
      </dgm:t>
    </dgm:pt>
    <dgm:pt modelId="{C1D7A04D-53D8-4F6E-A072-BE46E790763D}" type="parTrans" cxnId="{F6FE0C40-D355-4B83-BCA3-E6C476181910}">
      <dgm:prSet/>
      <dgm:spPr/>
      <dgm:t>
        <a:bodyPr/>
        <a:lstStyle/>
        <a:p>
          <a:endParaRPr lang="de-DE"/>
        </a:p>
      </dgm:t>
    </dgm:pt>
    <dgm:pt modelId="{5A6A2BBC-5A2B-4FB6-A9E2-C3B5DE94235D}">
      <dgm:prSet phldrT="[Text]"/>
      <dgm:spPr/>
      <dgm:t>
        <a:bodyPr/>
        <a:lstStyle/>
        <a:p>
          <a:r>
            <a:rPr lang="de-DE" dirty="0" err="1" smtClean="0"/>
            <a:t>Umringstool</a:t>
          </a:r>
          <a:r>
            <a:rPr lang="de-DE" dirty="0" smtClean="0"/>
            <a:t> verwenden </a:t>
          </a:r>
          <a:endParaRPr lang="de-DE" dirty="0"/>
        </a:p>
      </dgm:t>
    </dgm:pt>
    <dgm:pt modelId="{43F0146C-A55E-4A0B-AE4E-FAF874BC59C8}" type="parTrans" cxnId="{161F319A-D657-43B5-861D-773E773C78FA}">
      <dgm:prSet/>
      <dgm:spPr/>
      <dgm:t>
        <a:bodyPr/>
        <a:lstStyle/>
        <a:p>
          <a:endParaRPr lang="de-DE"/>
        </a:p>
      </dgm:t>
    </dgm:pt>
    <dgm:pt modelId="{05F72504-6B85-498B-B714-58B3622303C8}" type="sibTrans" cxnId="{161F319A-D657-43B5-861D-773E773C78FA}">
      <dgm:prSet/>
      <dgm:spPr/>
      <dgm:t>
        <a:bodyPr/>
        <a:lstStyle/>
        <a:p>
          <a:endParaRPr lang="de-DE"/>
        </a:p>
      </dgm:t>
    </dgm:pt>
    <dgm:pt modelId="{79EE647E-6C0C-459D-AFE9-7CFA6394F16F}">
      <dgm:prSet phldrT="[Text]"/>
      <dgm:spPr/>
      <dgm:t>
        <a:bodyPr/>
        <a:lstStyle/>
        <a:p>
          <a:r>
            <a:rPr lang="de-DE" dirty="0" smtClean="0"/>
            <a:t>Neue Rasterdatei einfügen</a:t>
          </a:r>
          <a:endParaRPr lang="de-DE" dirty="0"/>
        </a:p>
      </dgm:t>
    </dgm:pt>
    <dgm:pt modelId="{919DEA03-F864-4C2D-9F8C-C2E969EC1E72}" type="parTrans" cxnId="{B65EABFE-7310-4F8B-9E7D-97C51CE47966}">
      <dgm:prSet/>
      <dgm:spPr/>
      <dgm:t>
        <a:bodyPr/>
        <a:lstStyle/>
        <a:p>
          <a:endParaRPr lang="de-DE"/>
        </a:p>
      </dgm:t>
    </dgm:pt>
    <dgm:pt modelId="{AD2EBE48-E2E5-44DA-84C0-58DA043D3DF3}" type="sibTrans" cxnId="{B65EABFE-7310-4F8B-9E7D-97C51CE47966}">
      <dgm:prSet/>
      <dgm:spPr/>
      <dgm:t>
        <a:bodyPr/>
        <a:lstStyle/>
        <a:p>
          <a:endParaRPr lang="de-DE"/>
        </a:p>
      </dgm:t>
    </dgm:pt>
    <dgm:pt modelId="{CC8AB19C-ECB3-496C-86BC-B694E2131DD7}" type="pres">
      <dgm:prSet presAssocID="{325026A7-E483-4F87-B185-D8C5885133BC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0D6A5514-0733-46A8-8018-B553B8E97691}" type="pres">
      <dgm:prSet presAssocID="{2BE2D100-B10E-4354-992F-62D3B6CE1D38}" presName="comp" presStyleCnt="0"/>
      <dgm:spPr/>
    </dgm:pt>
    <dgm:pt modelId="{B626329B-051E-49B8-B53A-20FC2609E2E0}" type="pres">
      <dgm:prSet presAssocID="{2BE2D100-B10E-4354-992F-62D3B6CE1D38}" presName="box" presStyleLbl="node1" presStyleIdx="0" presStyleCnt="3"/>
      <dgm:spPr/>
      <dgm:t>
        <a:bodyPr/>
        <a:lstStyle/>
        <a:p>
          <a:endParaRPr lang="de-DE"/>
        </a:p>
      </dgm:t>
    </dgm:pt>
    <dgm:pt modelId="{3DAA2663-B34B-4A56-B66F-70437F8F393E}" type="pres">
      <dgm:prSet presAssocID="{2BE2D100-B10E-4354-992F-62D3B6CE1D38}" presName="img" presStyleLbl="fgImgPlac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7000" b="-27000"/>
          </a:stretch>
        </a:blipFill>
      </dgm:spPr>
      <dgm:t>
        <a:bodyPr/>
        <a:lstStyle/>
        <a:p>
          <a:endParaRPr lang="de-DE"/>
        </a:p>
      </dgm:t>
    </dgm:pt>
    <dgm:pt modelId="{E49FE76A-C4A6-466F-B7CC-E675494BC615}" type="pres">
      <dgm:prSet presAssocID="{2BE2D100-B10E-4354-992F-62D3B6CE1D38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2D5C9813-A5EA-4C40-83F8-F2B4960EF4ED}" type="pres">
      <dgm:prSet presAssocID="{0468F134-FC83-460F-9B27-412777BEFFAB}" presName="spacer" presStyleCnt="0"/>
      <dgm:spPr/>
    </dgm:pt>
    <dgm:pt modelId="{3DC83078-3BC5-4763-9F2B-9BF80A565A1C}" type="pres">
      <dgm:prSet presAssocID="{02CFADBA-D26B-4E2A-9EB4-B66F178E60B6}" presName="comp" presStyleCnt="0"/>
      <dgm:spPr/>
    </dgm:pt>
    <dgm:pt modelId="{0E7A4C4C-1427-4114-9501-EE61C9AB79DA}" type="pres">
      <dgm:prSet presAssocID="{02CFADBA-D26B-4E2A-9EB4-B66F178E60B6}" presName="box" presStyleLbl="node1" presStyleIdx="1" presStyleCnt="3"/>
      <dgm:spPr/>
      <dgm:t>
        <a:bodyPr/>
        <a:lstStyle/>
        <a:p>
          <a:endParaRPr lang="de-DE"/>
        </a:p>
      </dgm:t>
    </dgm:pt>
    <dgm:pt modelId="{A874A643-CF30-413A-BB32-0CA092790923}" type="pres">
      <dgm:prSet presAssocID="{02CFADBA-D26B-4E2A-9EB4-B66F178E60B6}" presName="img" presStyleLbl="fgImgPlace1" presStyleIdx="1" presStyleCnt="3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de-DE"/>
        </a:p>
      </dgm:t>
    </dgm:pt>
    <dgm:pt modelId="{946D2AB3-654B-40F0-812E-A97FC4399018}" type="pres">
      <dgm:prSet presAssocID="{02CFADBA-D26B-4E2A-9EB4-B66F178E60B6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6DE74860-7664-4678-A233-0CD71B219F64}" type="pres">
      <dgm:prSet presAssocID="{56252647-58B2-4626-9F49-01E81BF14FB1}" presName="spacer" presStyleCnt="0"/>
      <dgm:spPr/>
    </dgm:pt>
    <dgm:pt modelId="{1F4DA3F5-F3B6-45D2-AC11-B907794B6758}" type="pres">
      <dgm:prSet presAssocID="{1BD4B676-2F9C-49B6-AE07-43699957D456}" presName="comp" presStyleCnt="0"/>
      <dgm:spPr/>
    </dgm:pt>
    <dgm:pt modelId="{1A5A0859-DA66-4370-A36F-00F1A8EA8B29}" type="pres">
      <dgm:prSet presAssocID="{1BD4B676-2F9C-49B6-AE07-43699957D456}" presName="box" presStyleLbl="node1" presStyleIdx="2" presStyleCnt="3"/>
      <dgm:spPr/>
      <dgm:t>
        <a:bodyPr/>
        <a:lstStyle/>
        <a:p>
          <a:endParaRPr lang="de-DE"/>
        </a:p>
      </dgm:t>
    </dgm:pt>
    <dgm:pt modelId="{DEB5FC04-32B2-48C9-9BD8-1E4C426E1696}" type="pres">
      <dgm:prSet presAssocID="{1BD4B676-2F9C-49B6-AE07-43699957D456}" presName="img" presStyleLbl="fgImgPlace1" presStyleIdx="2" presStyleCnt="3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de-DE"/>
        </a:p>
      </dgm:t>
    </dgm:pt>
    <dgm:pt modelId="{36AB9806-84EC-45FD-AC32-45CC18C97C2A}" type="pres">
      <dgm:prSet presAssocID="{1BD4B676-2F9C-49B6-AE07-43699957D456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</dgm:ptLst>
  <dgm:cxnLst>
    <dgm:cxn modelId="{434E349D-B757-4053-857F-D42EAA117CD8}" type="presOf" srcId="{6C90D753-6EF4-459B-A7C1-ECB00606C8EE}" destId="{0E7A4C4C-1427-4114-9501-EE61C9AB79DA}" srcOrd="0" destOrd="1" presId="urn:microsoft.com/office/officeart/2005/8/layout/vList4"/>
    <dgm:cxn modelId="{CC0A0FA2-960B-49ED-A612-3E89114CF45F}" type="presOf" srcId="{5A6A2BBC-5A2B-4FB6-A9E2-C3B5DE94235D}" destId="{946D2AB3-654B-40F0-812E-A97FC4399018}" srcOrd="1" destOrd="2" presId="urn:microsoft.com/office/officeart/2005/8/layout/vList4"/>
    <dgm:cxn modelId="{161F319A-D657-43B5-861D-773E773C78FA}" srcId="{02CFADBA-D26B-4E2A-9EB4-B66F178E60B6}" destId="{5A6A2BBC-5A2B-4FB6-A9E2-C3B5DE94235D}" srcOrd="1" destOrd="0" parTransId="{43F0146C-A55E-4A0B-AE4E-FAF874BC59C8}" sibTransId="{05F72504-6B85-498B-B714-58B3622303C8}"/>
    <dgm:cxn modelId="{223EDC7D-38A0-4E7E-AE94-3B2441734BEB}" srcId="{1BD4B676-2F9C-49B6-AE07-43699957D456}" destId="{BBA825DD-3809-48F2-83AE-8BA9B1149A4F}" srcOrd="0" destOrd="0" parTransId="{E2E928E1-53A2-4725-BB3A-0E8B1E98B05E}" sibTransId="{BFDD07C8-8DB6-481F-8C05-E6935677A632}"/>
    <dgm:cxn modelId="{302E6FD4-42EC-4A9E-BC97-D9C670CD1CD0}" type="presOf" srcId="{6EB09686-3986-47B2-9F09-0468DB48DDEE}" destId="{B626329B-051E-49B8-B53A-20FC2609E2E0}" srcOrd="0" destOrd="1" presId="urn:microsoft.com/office/officeart/2005/8/layout/vList4"/>
    <dgm:cxn modelId="{249E2B30-AAC5-4D58-8F69-D00657456B32}" type="presOf" srcId="{1BD4B676-2F9C-49B6-AE07-43699957D456}" destId="{36AB9806-84EC-45FD-AC32-45CC18C97C2A}" srcOrd="1" destOrd="0" presId="urn:microsoft.com/office/officeart/2005/8/layout/vList4"/>
    <dgm:cxn modelId="{37D9E2F5-8A27-42F8-B6A0-393C21CF1D07}" type="presOf" srcId="{79EE647E-6C0C-459D-AFE9-7CFA6394F16F}" destId="{1A5A0859-DA66-4370-A36F-00F1A8EA8B29}" srcOrd="0" destOrd="2" presId="urn:microsoft.com/office/officeart/2005/8/layout/vList4"/>
    <dgm:cxn modelId="{86F8D683-FB48-4A82-8199-57E8D78E6953}" srcId="{2BE2D100-B10E-4354-992F-62D3B6CE1D38}" destId="{6EB09686-3986-47B2-9F09-0468DB48DDEE}" srcOrd="0" destOrd="0" parTransId="{8D8AD54F-094B-4C87-B861-6D67CC9A0C39}" sibTransId="{E3564B22-9657-4CC8-AF9F-C20A7DD1369C}"/>
    <dgm:cxn modelId="{9268931A-C0B8-4B10-AA34-A8AEA674E60F}" type="presOf" srcId="{02CFADBA-D26B-4E2A-9EB4-B66F178E60B6}" destId="{946D2AB3-654B-40F0-812E-A97FC4399018}" srcOrd="1" destOrd="0" presId="urn:microsoft.com/office/officeart/2005/8/layout/vList4"/>
    <dgm:cxn modelId="{7A1687E1-9C1E-48F4-ABD0-055C9F062EE9}" srcId="{325026A7-E483-4F87-B185-D8C5885133BC}" destId="{02CFADBA-D26B-4E2A-9EB4-B66F178E60B6}" srcOrd="1" destOrd="0" parTransId="{6D12B152-3134-46D0-9331-E73C0AE077BA}" sibTransId="{56252647-58B2-4626-9F49-01E81BF14FB1}"/>
    <dgm:cxn modelId="{BB292787-3B03-4430-972C-C9AFBF766E92}" type="presOf" srcId="{2BE2D100-B10E-4354-992F-62D3B6CE1D38}" destId="{B626329B-051E-49B8-B53A-20FC2609E2E0}" srcOrd="0" destOrd="0" presId="urn:microsoft.com/office/officeart/2005/8/layout/vList4"/>
    <dgm:cxn modelId="{EC9C5D2F-1174-4A37-AB56-222EB103FB45}" type="presOf" srcId="{5A6A2BBC-5A2B-4FB6-A9E2-C3B5DE94235D}" destId="{0E7A4C4C-1427-4114-9501-EE61C9AB79DA}" srcOrd="0" destOrd="2" presId="urn:microsoft.com/office/officeart/2005/8/layout/vList4"/>
    <dgm:cxn modelId="{24F62124-2A5A-4166-B3DF-030EB10A0F81}" type="presOf" srcId="{BBA825DD-3809-48F2-83AE-8BA9B1149A4F}" destId="{36AB9806-84EC-45FD-AC32-45CC18C97C2A}" srcOrd="1" destOrd="1" presId="urn:microsoft.com/office/officeart/2005/8/layout/vList4"/>
    <dgm:cxn modelId="{719AC96F-0442-4A32-BA66-17FD312A86FE}" type="presOf" srcId="{325026A7-E483-4F87-B185-D8C5885133BC}" destId="{CC8AB19C-ECB3-496C-86BC-B694E2131DD7}" srcOrd="0" destOrd="0" presId="urn:microsoft.com/office/officeart/2005/8/layout/vList4"/>
    <dgm:cxn modelId="{93DD711A-50E4-4F2B-8C3C-ECBE0703CEE7}" type="presOf" srcId="{1BD4B676-2F9C-49B6-AE07-43699957D456}" destId="{1A5A0859-DA66-4370-A36F-00F1A8EA8B29}" srcOrd="0" destOrd="0" presId="urn:microsoft.com/office/officeart/2005/8/layout/vList4"/>
    <dgm:cxn modelId="{21C93DAE-9DF3-4ED4-AA25-530A74700997}" type="presOf" srcId="{02CFADBA-D26B-4E2A-9EB4-B66F178E60B6}" destId="{0E7A4C4C-1427-4114-9501-EE61C9AB79DA}" srcOrd="0" destOrd="0" presId="urn:microsoft.com/office/officeart/2005/8/layout/vList4"/>
    <dgm:cxn modelId="{B3D755AE-7482-4A58-B2C9-C4AE4F40E506}" type="presOf" srcId="{6EB09686-3986-47B2-9F09-0468DB48DDEE}" destId="{E49FE76A-C4A6-466F-B7CC-E675494BC615}" srcOrd="1" destOrd="1" presId="urn:microsoft.com/office/officeart/2005/8/layout/vList4"/>
    <dgm:cxn modelId="{F6FE0C40-D355-4B83-BCA3-E6C476181910}" srcId="{02CFADBA-D26B-4E2A-9EB4-B66F178E60B6}" destId="{6C90D753-6EF4-459B-A7C1-ECB00606C8EE}" srcOrd="0" destOrd="0" parTransId="{C1D7A04D-53D8-4F6E-A072-BE46E790763D}" sibTransId="{157B290B-4BEE-4B80-9844-132895DC324F}"/>
    <dgm:cxn modelId="{B393CF59-6510-4C23-B9AD-576F0150AAFB}" srcId="{325026A7-E483-4F87-B185-D8C5885133BC}" destId="{2BE2D100-B10E-4354-992F-62D3B6CE1D38}" srcOrd="0" destOrd="0" parTransId="{FAB9C96A-A4C0-4B41-88DB-86C2E909076C}" sibTransId="{0468F134-FC83-460F-9B27-412777BEFFAB}"/>
    <dgm:cxn modelId="{B65EABFE-7310-4F8B-9E7D-97C51CE47966}" srcId="{1BD4B676-2F9C-49B6-AE07-43699957D456}" destId="{79EE647E-6C0C-459D-AFE9-7CFA6394F16F}" srcOrd="1" destOrd="0" parTransId="{919DEA03-F864-4C2D-9F8C-C2E969EC1E72}" sibTransId="{AD2EBE48-E2E5-44DA-84C0-58DA043D3DF3}"/>
    <dgm:cxn modelId="{5F5F0B89-DAC5-4E07-AA99-A591344FE743}" type="presOf" srcId="{6C90D753-6EF4-459B-A7C1-ECB00606C8EE}" destId="{946D2AB3-654B-40F0-812E-A97FC4399018}" srcOrd="1" destOrd="1" presId="urn:microsoft.com/office/officeart/2005/8/layout/vList4"/>
    <dgm:cxn modelId="{8689F6EE-8757-40BF-B378-50BBB909266C}" type="presOf" srcId="{2BE2D100-B10E-4354-992F-62D3B6CE1D38}" destId="{E49FE76A-C4A6-466F-B7CC-E675494BC615}" srcOrd="1" destOrd="0" presId="urn:microsoft.com/office/officeart/2005/8/layout/vList4"/>
    <dgm:cxn modelId="{8FD8163F-F9D4-4DB8-B3D2-142179AEEA06}" type="presOf" srcId="{BBA825DD-3809-48F2-83AE-8BA9B1149A4F}" destId="{1A5A0859-DA66-4370-A36F-00F1A8EA8B29}" srcOrd="0" destOrd="1" presId="urn:microsoft.com/office/officeart/2005/8/layout/vList4"/>
    <dgm:cxn modelId="{EE64EE57-12E9-4DD4-88BD-9BDAE7CC64D4}" srcId="{325026A7-E483-4F87-B185-D8C5885133BC}" destId="{1BD4B676-2F9C-49B6-AE07-43699957D456}" srcOrd="2" destOrd="0" parTransId="{E2CB3CF0-A08E-4AFA-88B1-0CEF43889E7C}" sibTransId="{1B6DBD6B-637D-4B17-8E96-0560D4455140}"/>
    <dgm:cxn modelId="{AF30DDE6-0E06-4C83-AEFB-F0E7EFE48580}" type="presOf" srcId="{79EE647E-6C0C-459D-AFE9-7CFA6394F16F}" destId="{36AB9806-84EC-45FD-AC32-45CC18C97C2A}" srcOrd="1" destOrd="2" presId="urn:microsoft.com/office/officeart/2005/8/layout/vList4"/>
    <dgm:cxn modelId="{FB2B7952-15E7-4816-88F0-56DE08D5C776}" type="presParOf" srcId="{CC8AB19C-ECB3-496C-86BC-B694E2131DD7}" destId="{0D6A5514-0733-46A8-8018-B553B8E97691}" srcOrd="0" destOrd="0" presId="urn:microsoft.com/office/officeart/2005/8/layout/vList4"/>
    <dgm:cxn modelId="{F057E7BF-32FA-4874-B9A2-9284CE5464F9}" type="presParOf" srcId="{0D6A5514-0733-46A8-8018-B553B8E97691}" destId="{B626329B-051E-49B8-B53A-20FC2609E2E0}" srcOrd="0" destOrd="0" presId="urn:microsoft.com/office/officeart/2005/8/layout/vList4"/>
    <dgm:cxn modelId="{66154067-6EC7-4576-B379-813E722BB56D}" type="presParOf" srcId="{0D6A5514-0733-46A8-8018-B553B8E97691}" destId="{3DAA2663-B34B-4A56-B66F-70437F8F393E}" srcOrd="1" destOrd="0" presId="urn:microsoft.com/office/officeart/2005/8/layout/vList4"/>
    <dgm:cxn modelId="{67E326A6-F52F-420E-89AE-C1A3910094A5}" type="presParOf" srcId="{0D6A5514-0733-46A8-8018-B553B8E97691}" destId="{E49FE76A-C4A6-466F-B7CC-E675494BC615}" srcOrd="2" destOrd="0" presId="urn:microsoft.com/office/officeart/2005/8/layout/vList4"/>
    <dgm:cxn modelId="{DCD2E853-EAD6-4B92-BDF9-E4D0DE2DA2E8}" type="presParOf" srcId="{CC8AB19C-ECB3-496C-86BC-B694E2131DD7}" destId="{2D5C9813-A5EA-4C40-83F8-F2B4960EF4ED}" srcOrd="1" destOrd="0" presId="urn:microsoft.com/office/officeart/2005/8/layout/vList4"/>
    <dgm:cxn modelId="{43D69BAD-2134-4408-8B03-1D7863C09ACD}" type="presParOf" srcId="{CC8AB19C-ECB3-496C-86BC-B694E2131DD7}" destId="{3DC83078-3BC5-4763-9F2B-9BF80A565A1C}" srcOrd="2" destOrd="0" presId="urn:microsoft.com/office/officeart/2005/8/layout/vList4"/>
    <dgm:cxn modelId="{8BD31804-65B3-4478-ACE6-0E14246632E7}" type="presParOf" srcId="{3DC83078-3BC5-4763-9F2B-9BF80A565A1C}" destId="{0E7A4C4C-1427-4114-9501-EE61C9AB79DA}" srcOrd="0" destOrd="0" presId="urn:microsoft.com/office/officeart/2005/8/layout/vList4"/>
    <dgm:cxn modelId="{F16C0FDA-6E1B-45E6-A352-095668413F77}" type="presParOf" srcId="{3DC83078-3BC5-4763-9F2B-9BF80A565A1C}" destId="{A874A643-CF30-413A-BB32-0CA092790923}" srcOrd="1" destOrd="0" presId="urn:microsoft.com/office/officeart/2005/8/layout/vList4"/>
    <dgm:cxn modelId="{7771C0FD-7FED-448A-9946-8D08ABCF562C}" type="presParOf" srcId="{3DC83078-3BC5-4763-9F2B-9BF80A565A1C}" destId="{946D2AB3-654B-40F0-812E-A97FC4399018}" srcOrd="2" destOrd="0" presId="urn:microsoft.com/office/officeart/2005/8/layout/vList4"/>
    <dgm:cxn modelId="{12CB74B4-6FC1-4A05-B562-CDF221A74ED5}" type="presParOf" srcId="{CC8AB19C-ECB3-496C-86BC-B694E2131DD7}" destId="{6DE74860-7664-4678-A233-0CD71B219F64}" srcOrd="3" destOrd="0" presId="urn:microsoft.com/office/officeart/2005/8/layout/vList4"/>
    <dgm:cxn modelId="{3FFA00E0-FC8B-4B97-974B-5AD14625E4D2}" type="presParOf" srcId="{CC8AB19C-ECB3-496C-86BC-B694E2131DD7}" destId="{1F4DA3F5-F3B6-45D2-AC11-B907794B6758}" srcOrd="4" destOrd="0" presId="urn:microsoft.com/office/officeart/2005/8/layout/vList4"/>
    <dgm:cxn modelId="{02348349-4008-453C-A18B-716DB6E7D31A}" type="presParOf" srcId="{1F4DA3F5-F3B6-45D2-AC11-B907794B6758}" destId="{1A5A0859-DA66-4370-A36F-00F1A8EA8B29}" srcOrd="0" destOrd="0" presId="urn:microsoft.com/office/officeart/2005/8/layout/vList4"/>
    <dgm:cxn modelId="{BDFBEF31-549E-4DCC-B964-E4108350E4E5}" type="presParOf" srcId="{1F4DA3F5-F3B6-45D2-AC11-B907794B6758}" destId="{DEB5FC04-32B2-48C9-9BD8-1E4C426E1696}" srcOrd="1" destOrd="0" presId="urn:microsoft.com/office/officeart/2005/8/layout/vList4"/>
    <dgm:cxn modelId="{C8C21902-D23C-4248-A010-AB2AFA80FE2C}" type="presParOf" srcId="{1F4DA3F5-F3B6-45D2-AC11-B907794B6758}" destId="{36AB9806-84EC-45FD-AC32-45CC18C97C2A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26329B-051E-49B8-B53A-20FC2609E2E0}">
      <dsp:nvSpPr>
        <dsp:cNvPr id="0" name=""/>
        <dsp:cNvSpPr/>
      </dsp:nvSpPr>
      <dsp:spPr>
        <a:xfrm>
          <a:off x="0" y="0"/>
          <a:ext cx="10393781" cy="169333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t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3100" kern="1200" dirty="0" smtClean="0"/>
            <a:t>vorher</a:t>
          </a:r>
          <a:endParaRPr lang="de-DE" sz="31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2400" kern="1200" dirty="0" smtClean="0"/>
            <a:t>Amtsblatt mit Aufstellungsbeschluss erscheint</a:t>
          </a:r>
          <a:endParaRPr lang="de-DE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2400" kern="1200" dirty="0" smtClean="0"/>
            <a:t>Kollege liefert Fläche als DXF-Datei</a:t>
          </a:r>
          <a:endParaRPr lang="de-DE" sz="2400" kern="1200" dirty="0"/>
        </a:p>
      </dsp:txBody>
      <dsp:txXfrm>
        <a:off x="2248089" y="0"/>
        <a:ext cx="8145691" cy="1693333"/>
      </dsp:txXfrm>
    </dsp:sp>
    <dsp:sp modelId="{3DAA2663-B34B-4A56-B66F-70437F8F393E}">
      <dsp:nvSpPr>
        <dsp:cNvPr id="0" name=""/>
        <dsp:cNvSpPr/>
      </dsp:nvSpPr>
      <dsp:spPr>
        <a:xfrm>
          <a:off x="169333" y="169333"/>
          <a:ext cx="2078756" cy="1354666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7000" b="-27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E7A4C4C-1427-4114-9501-EE61C9AB79DA}">
      <dsp:nvSpPr>
        <dsp:cNvPr id="0" name=""/>
        <dsp:cNvSpPr/>
      </dsp:nvSpPr>
      <dsp:spPr>
        <a:xfrm>
          <a:off x="0" y="1862666"/>
          <a:ext cx="10393781" cy="1693333"/>
        </a:xfrm>
        <a:prstGeom prst="roundRect">
          <a:avLst>
            <a:gd name="adj" fmla="val 10000"/>
          </a:avLst>
        </a:prstGeom>
        <a:solidFill>
          <a:schemeClr val="accent4">
            <a:hueOff val="5197846"/>
            <a:satOff val="-23984"/>
            <a:lumOff val="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t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3100" kern="1200" dirty="0" smtClean="0"/>
            <a:t>QGIS</a:t>
          </a:r>
          <a:endParaRPr lang="de-DE" sz="31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2400" kern="1200" dirty="0" smtClean="0"/>
            <a:t>Polygon per </a:t>
          </a:r>
          <a:r>
            <a:rPr lang="de-DE" sz="2400" kern="1200" dirty="0" err="1" smtClean="0"/>
            <a:t>Drag&amp;Drop</a:t>
          </a:r>
          <a:r>
            <a:rPr lang="de-DE" sz="2400" kern="1200" dirty="0" smtClean="0"/>
            <a:t> einlesen</a:t>
          </a:r>
          <a:endParaRPr lang="de-DE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2400" kern="1200" dirty="0" smtClean="0"/>
            <a:t>Mit Plug-In „XPlan-Umring“ Attribute erfassen und speichern</a:t>
          </a:r>
          <a:endParaRPr lang="de-DE" sz="2400" kern="1200" dirty="0"/>
        </a:p>
      </dsp:txBody>
      <dsp:txXfrm>
        <a:off x="2248089" y="1862666"/>
        <a:ext cx="8145691" cy="1693333"/>
      </dsp:txXfrm>
    </dsp:sp>
    <dsp:sp modelId="{A874A643-CF30-413A-BB32-0CA092790923}">
      <dsp:nvSpPr>
        <dsp:cNvPr id="0" name=""/>
        <dsp:cNvSpPr/>
      </dsp:nvSpPr>
      <dsp:spPr>
        <a:xfrm>
          <a:off x="169333" y="2032000"/>
          <a:ext cx="2078756" cy="1354666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A5A0859-DA66-4370-A36F-00F1A8EA8B29}">
      <dsp:nvSpPr>
        <dsp:cNvPr id="0" name=""/>
        <dsp:cNvSpPr/>
      </dsp:nvSpPr>
      <dsp:spPr>
        <a:xfrm>
          <a:off x="0" y="3725333"/>
          <a:ext cx="10393781" cy="1693333"/>
        </a:xfrm>
        <a:prstGeom prst="roundRect">
          <a:avLst>
            <a:gd name="adj" fmla="val 10000"/>
          </a:avLst>
        </a:prstGeom>
        <a:solidFill>
          <a:schemeClr val="accent4">
            <a:hueOff val="10395692"/>
            <a:satOff val="-47968"/>
            <a:lumOff val="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t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3100" kern="1200" dirty="0" smtClean="0"/>
            <a:t>XPlan-Box</a:t>
          </a:r>
          <a:endParaRPr lang="de-DE" sz="31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2400" kern="1200" dirty="0" smtClean="0"/>
            <a:t>Validieren und Hochladen</a:t>
          </a:r>
          <a:endParaRPr lang="de-DE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2400" kern="1200" dirty="0" smtClean="0"/>
            <a:t>Aufstellungsbeschluss hinzufügen</a:t>
          </a:r>
          <a:endParaRPr lang="de-DE" sz="2400" kern="1200" dirty="0"/>
        </a:p>
      </dsp:txBody>
      <dsp:txXfrm>
        <a:off x="2248089" y="3725333"/>
        <a:ext cx="8145691" cy="1693333"/>
      </dsp:txXfrm>
    </dsp:sp>
    <dsp:sp modelId="{DEB5FC04-32B2-48C9-9BD8-1E4C426E1696}">
      <dsp:nvSpPr>
        <dsp:cNvPr id="0" name=""/>
        <dsp:cNvSpPr/>
      </dsp:nvSpPr>
      <dsp:spPr>
        <a:xfrm>
          <a:off x="169333" y="3894666"/>
          <a:ext cx="2078756" cy="1354666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26329B-051E-49B8-B53A-20FC2609E2E0}">
      <dsp:nvSpPr>
        <dsp:cNvPr id="0" name=""/>
        <dsp:cNvSpPr/>
      </dsp:nvSpPr>
      <dsp:spPr>
        <a:xfrm>
          <a:off x="0" y="0"/>
          <a:ext cx="10393781" cy="169333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600" kern="1200" dirty="0" smtClean="0"/>
            <a:t>vorher</a:t>
          </a:r>
          <a:endParaRPr lang="de-DE" sz="26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2000" kern="1200" dirty="0" smtClean="0"/>
            <a:t>Amtsblatt mit Rechtskraftbeschluss erscheint</a:t>
          </a:r>
          <a:endParaRPr lang="de-DE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2000" kern="1200" dirty="0" smtClean="0"/>
            <a:t>Kollege liefert Planurkunde und Begründung  als PDF</a:t>
          </a:r>
          <a:endParaRPr lang="de-DE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2000" kern="1200" dirty="0" smtClean="0"/>
            <a:t>Georeferenziertes Planbild fehlt !</a:t>
          </a:r>
          <a:endParaRPr lang="de-DE" sz="2000" kern="1200" dirty="0"/>
        </a:p>
      </dsp:txBody>
      <dsp:txXfrm>
        <a:off x="2248089" y="0"/>
        <a:ext cx="8145691" cy="1693333"/>
      </dsp:txXfrm>
    </dsp:sp>
    <dsp:sp modelId="{3DAA2663-B34B-4A56-B66F-70437F8F393E}">
      <dsp:nvSpPr>
        <dsp:cNvPr id="0" name=""/>
        <dsp:cNvSpPr/>
      </dsp:nvSpPr>
      <dsp:spPr>
        <a:xfrm>
          <a:off x="169333" y="169333"/>
          <a:ext cx="2078756" cy="1354666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E7A4C4C-1427-4114-9501-EE61C9AB79DA}">
      <dsp:nvSpPr>
        <dsp:cNvPr id="0" name=""/>
        <dsp:cNvSpPr/>
      </dsp:nvSpPr>
      <dsp:spPr>
        <a:xfrm>
          <a:off x="0" y="1862666"/>
          <a:ext cx="10393781" cy="1693333"/>
        </a:xfrm>
        <a:prstGeom prst="roundRect">
          <a:avLst>
            <a:gd name="adj" fmla="val 10000"/>
          </a:avLst>
        </a:prstGeom>
        <a:solidFill>
          <a:schemeClr val="accent4">
            <a:hueOff val="5197846"/>
            <a:satOff val="-23984"/>
            <a:lumOff val="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600" kern="1200" dirty="0" smtClean="0"/>
            <a:t>QGIS</a:t>
          </a:r>
          <a:endParaRPr lang="de-DE" sz="26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2000" kern="1200" dirty="0" smtClean="0"/>
            <a:t>Wird in diesem Schritt nicht benötigt</a:t>
          </a:r>
          <a:endParaRPr lang="de-DE" sz="2000" kern="1200" dirty="0"/>
        </a:p>
      </dsp:txBody>
      <dsp:txXfrm>
        <a:off x="2248089" y="1862666"/>
        <a:ext cx="8145691" cy="1693333"/>
      </dsp:txXfrm>
    </dsp:sp>
    <dsp:sp modelId="{A874A643-CF30-413A-BB32-0CA092790923}">
      <dsp:nvSpPr>
        <dsp:cNvPr id="0" name=""/>
        <dsp:cNvSpPr/>
      </dsp:nvSpPr>
      <dsp:spPr>
        <a:xfrm>
          <a:off x="169333" y="2032000"/>
          <a:ext cx="2078756" cy="1354666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A5A0859-DA66-4370-A36F-00F1A8EA8B29}">
      <dsp:nvSpPr>
        <dsp:cNvPr id="0" name=""/>
        <dsp:cNvSpPr/>
      </dsp:nvSpPr>
      <dsp:spPr>
        <a:xfrm>
          <a:off x="0" y="3725333"/>
          <a:ext cx="10393781" cy="1693333"/>
        </a:xfrm>
        <a:prstGeom prst="roundRect">
          <a:avLst>
            <a:gd name="adj" fmla="val 10000"/>
          </a:avLst>
        </a:prstGeom>
        <a:solidFill>
          <a:schemeClr val="accent4">
            <a:hueOff val="10395692"/>
            <a:satOff val="-47968"/>
            <a:lumOff val="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600" kern="1200" dirty="0" smtClean="0"/>
            <a:t>XPlan-Box</a:t>
          </a:r>
          <a:endParaRPr lang="de-DE" sz="26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2000" kern="1200" dirty="0" smtClean="0"/>
            <a:t>Rechtsstand ändern</a:t>
          </a:r>
          <a:endParaRPr lang="de-DE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2000" kern="1200" dirty="0" smtClean="0"/>
            <a:t>Begründung hinzufügen</a:t>
          </a:r>
          <a:endParaRPr lang="de-DE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2000" kern="1200" dirty="0" smtClean="0"/>
            <a:t>Planurkunde als Rechtsplan hinzufügen </a:t>
          </a:r>
          <a:endParaRPr lang="de-DE" sz="2000" kern="1200" dirty="0"/>
        </a:p>
      </dsp:txBody>
      <dsp:txXfrm>
        <a:off x="2248089" y="3725333"/>
        <a:ext cx="8145691" cy="1693333"/>
      </dsp:txXfrm>
    </dsp:sp>
    <dsp:sp modelId="{DEB5FC04-32B2-48C9-9BD8-1E4C426E1696}">
      <dsp:nvSpPr>
        <dsp:cNvPr id="0" name=""/>
        <dsp:cNvSpPr/>
      </dsp:nvSpPr>
      <dsp:spPr>
        <a:xfrm>
          <a:off x="169333" y="3894666"/>
          <a:ext cx="2078756" cy="1354666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26329B-051E-49B8-B53A-20FC2609E2E0}">
      <dsp:nvSpPr>
        <dsp:cNvPr id="0" name=""/>
        <dsp:cNvSpPr/>
      </dsp:nvSpPr>
      <dsp:spPr>
        <a:xfrm>
          <a:off x="0" y="0"/>
          <a:ext cx="10393781" cy="169333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200" kern="1200" dirty="0" smtClean="0"/>
            <a:t>vorher</a:t>
          </a:r>
          <a:endParaRPr lang="de-DE" sz="22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1700" kern="1200" dirty="0" smtClean="0"/>
            <a:t>Kollege liefert Planurkunde als PDF und Umring als DXF</a:t>
          </a:r>
          <a:endParaRPr lang="de-DE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1700" kern="1200" dirty="0" smtClean="0"/>
            <a:t>Georeferenziertes Planbild fehlt !</a:t>
          </a:r>
          <a:endParaRPr lang="de-DE" sz="1700" kern="1200" dirty="0"/>
        </a:p>
      </dsp:txBody>
      <dsp:txXfrm>
        <a:off x="2248089" y="0"/>
        <a:ext cx="8145691" cy="1693333"/>
      </dsp:txXfrm>
    </dsp:sp>
    <dsp:sp modelId="{3DAA2663-B34B-4A56-B66F-70437F8F393E}">
      <dsp:nvSpPr>
        <dsp:cNvPr id="0" name=""/>
        <dsp:cNvSpPr/>
      </dsp:nvSpPr>
      <dsp:spPr>
        <a:xfrm>
          <a:off x="169333" y="169333"/>
          <a:ext cx="2078756" cy="1354666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E7A4C4C-1427-4114-9501-EE61C9AB79DA}">
      <dsp:nvSpPr>
        <dsp:cNvPr id="0" name=""/>
        <dsp:cNvSpPr/>
      </dsp:nvSpPr>
      <dsp:spPr>
        <a:xfrm>
          <a:off x="0" y="1862666"/>
          <a:ext cx="10393781" cy="1693333"/>
        </a:xfrm>
        <a:prstGeom prst="roundRect">
          <a:avLst>
            <a:gd name="adj" fmla="val 10000"/>
          </a:avLst>
        </a:prstGeom>
        <a:solidFill>
          <a:schemeClr val="accent4">
            <a:hueOff val="5197846"/>
            <a:satOff val="-23984"/>
            <a:lumOff val="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200" kern="1200" dirty="0" smtClean="0"/>
            <a:t>GIMP und QGIS</a:t>
          </a:r>
          <a:endParaRPr lang="de-DE" sz="22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1700" kern="1200" dirty="0" smtClean="0"/>
            <a:t>Mit GIMP PDF öffnen, Alpha-Kanal entfernen, 256 Farben internet-optimiert einstellen und als TIFF exportieren</a:t>
          </a:r>
          <a:endParaRPr lang="de-DE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1700" kern="1200" dirty="0" smtClean="0"/>
            <a:t>TIFF in QGIS öffnen und georeferenzieren mit Umring</a:t>
          </a:r>
          <a:endParaRPr lang="de-DE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1700" kern="1200" dirty="0" smtClean="0"/>
            <a:t>Mit XPLAN-Umring zuschneiden</a:t>
          </a:r>
          <a:endParaRPr lang="de-DE" sz="1700" kern="1200" dirty="0"/>
        </a:p>
      </dsp:txBody>
      <dsp:txXfrm>
        <a:off x="2248089" y="1862666"/>
        <a:ext cx="8145691" cy="1693333"/>
      </dsp:txXfrm>
    </dsp:sp>
    <dsp:sp modelId="{A874A643-CF30-413A-BB32-0CA092790923}">
      <dsp:nvSpPr>
        <dsp:cNvPr id="0" name=""/>
        <dsp:cNvSpPr/>
      </dsp:nvSpPr>
      <dsp:spPr>
        <a:xfrm>
          <a:off x="169333" y="2032000"/>
          <a:ext cx="2078756" cy="1354666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A5A0859-DA66-4370-A36F-00F1A8EA8B29}">
      <dsp:nvSpPr>
        <dsp:cNvPr id="0" name=""/>
        <dsp:cNvSpPr/>
      </dsp:nvSpPr>
      <dsp:spPr>
        <a:xfrm>
          <a:off x="0" y="3725333"/>
          <a:ext cx="10393781" cy="1693333"/>
        </a:xfrm>
        <a:prstGeom prst="roundRect">
          <a:avLst>
            <a:gd name="adj" fmla="val 10000"/>
          </a:avLst>
        </a:prstGeom>
        <a:solidFill>
          <a:schemeClr val="accent4">
            <a:hueOff val="10395692"/>
            <a:satOff val="-47968"/>
            <a:lumOff val="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200" kern="1200" dirty="0" smtClean="0"/>
            <a:t>XPlan-Box</a:t>
          </a:r>
          <a:endParaRPr lang="de-DE" sz="22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1700" kern="1200" dirty="0" smtClean="0"/>
            <a:t>Georeferenziertes Planbild als Rasterbasis hinzufügen </a:t>
          </a:r>
          <a:endParaRPr lang="de-DE" sz="1700" kern="1200" dirty="0"/>
        </a:p>
      </dsp:txBody>
      <dsp:txXfrm>
        <a:off x="2248089" y="3725333"/>
        <a:ext cx="8145691" cy="1693333"/>
      </dsp:txXfrm>
    </dsp:sp>
    <dsp:sp modelId="{DEB5FC04-32B2-48C9-9BD8-1E4C426E1696}">
      <dsp:nvSpPr>
        <dsp:cNvPr id="0" name=""/>
        <dsp:cNvSpPr/>
      </dsp:nvSpPr>
      <dsp:spPr>
        <a:xfrm>
          <a:off x="169333" y="3894666"/>
          <a:ext cx="2078756" cy="1354666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26329B-051E-49B8-B53A-20FC2609E2E0}">
      <dsp:nvSpPr>
        <dsp:cNvPr id="0" name=""/>
        <dsp:cNvSpPr/>
      </dsp:nvSpPr>
      <dsp:spPr>
        <a:xfrm>
          <a:off x="0" y="0"/>
          <a:ext cx="10393781" cy="169333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t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3100" kern="1200" dirty="0" smtClean="0"/>
            <a:t>vorher</a:t>
          </a:r>
          <a:endParaRPr lang="de-DE" sz="31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2400" kern="1200" dirty="0" smtClean="0"/>
            <a:t>Amtsblatt mit Aufstellungsbeschluss erscheint</a:t>
          </a:r>
          <a:endParaRPr lang="de-DE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2400" kern="1200" dirty="0" smtClean="0"/>
            <a:t>Kollege liefert Fläche als </a:t>
          </a:r>
          <a:r>
            <a:rPr lang="de-DE" sz="2400" kern="1200" dirty="0" err="1" smtClean="0"/>
            <a:t>geopackage</a:t>
          </a:r>
          <a:endParaRPr lang="de-DE" sz="2400" kern="1200" dirty="0"/>
        </a:p>
      </dsp:txBody>
      <dsp:txXfrm>
        <a:off x="2248089" y="0"/>
        <a:ext cx="8145691" cy="1693333"/>
      </dsp:txXfrm>
    </dsp:sp>
    <dsp:sp modelId="{3DAA2663-B34B-4A56-B66F-70437F8F393E}">
      <dsp:nvSpPr>
        <dsp:cNvPr id="0" name=""/>
        <dsp:cNvSpPr/>
      </dsp:nvSpPr>
      <dsp:spPr>
        <a:xfrm>
          <a:off x="169333" y="169333"/>
          <a:ext cx="2078756" cy="1354666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7000" b="-27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E7A4C4C-1427-4114-9501-EE61C9AB79DA}">
      <dsp:nvSpPr>
        <dsp:cNvPr id="0" name=""/>
        <dsp:cNvSpPr/>
      </dsp:nvSpPr>
      <dsp:spPr>
        <a:xfrm>
          <a:off x="0" y="1862666"/>
          <a:ext cx="10393781" cy="1693333"/>
        </a:xfrm>
        <a:prstGeom prst="roundRect">
          <a:avLst>
            <a:gd name="adj" fmla="val 10000"/>
          </a:avLst>
        </a:prstGeom>
        <a:solidFill>
          <a:schemeClr val="accent4">
            <a:hueOff val="5197846"/>
            <a:satOff val="-23984"/>
            <a:lumOff val="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t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3100" kern="1200" dirty="0" smtClean="0"/>
            <a:t>QGIS</a:t>
          </a:r>
          <a:endParaRPr lang="de-DE" sz="31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2400" kern="1200" dirty="0" smtClean="0"/>
            <a:t>Polygon per </a:t>
          </a:r>
          <a:r>
            <a:rPr lang="de-DE" sz="2400" kern="1200" dirty="0" err="1" smtClean="0"/>
            <a:t>Drag&amp;Drop</a:t>
          </a:r>
          <a:r>
            <a:rPr lang="de-DE" sz="2400" kern="1200" dirty="0" smtClean="0"/>
            <a:t> einlesen</a:t>
          </a:r>
          <a:endParaRPr lang="de-DE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2400" kern="1200" dirty="0" smtClean="0"/>
            <a:t>Mit Plug-In „XPlan-Umring“ Attribute erfassen und speichern</a:t>
          </a:r>
          <a:endParaRPr lang="de-DE" sz="2400" kern="1200" dirty="0"/>
        </a:p>
      </dsp:txBody>
      <dsp:txXfrm>
        <a:off x="2248089" y="1862666"/>
        <a:ext cx="8145691" cy="1693333"/>
      </dsp:txXfrm>
    </dsp:sp>
    <dsp:sp modelId="{A874A643-CF30-413A-BB32-0CA092790923}">
      <dsp:nvSpPr>
        <dsp:cNvPr id="0" name=""/>
        <dsp:cNvSpPr/>
      </dsp:nvSpPr>
      <dsp:spPr>
        <a:xfrm>
          <a:off x="169333" y="2032000"/>
          <a:ext cx="2078756" cy="1354666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A5A0859-DA66-4370-A36F-00F1A8EA8B29}">
      <dsp:nvSpPr>
        <dsp:cNvPr id="0" name=""/>
        <dsp:cNvSpPr/>
      </dsp:nvSpPr>
      <dsp:spPr>
        <a:xfrm>
          <a:off x="0" y="3725333"/>
          <a:ext cx="10393781" cy="1693333"/>
        </a:xfrm>
        <a:prstGeom prst="roundRect">
          <a:avLst>
            <a:gd name="adj" fmla="val 10000"/>
          </a:avLst>
        </a:prstGeom>
        <a:solidFill>
          <a:schemeClr val="accent4">
            <a:hueOff val="10395692"/>
            <a:satOff val="-47968"/>
            <a:lumOff val="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t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3100" kern="1200" dirty="0" smtClean="0"/>
            <a:t>XPlan-Box</a:t>
          </a:r>
          <a:endParaRPr lang="de-DE" sz="31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2400" kern="1200" dirty="0" smtClean="0"/>
            <a:t>Validieren und Hochladen</a:t>
          </a:r>
          <a:endParaRPr lang="de-DE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2400" kern="1200" dirty="0" smtClean="0"/>
            <a:t>Aufstellungsbeschluss hinzufügen</a:t>
          </a:r>
          <a:endParaRPr lang="de-DE" sz="2400" kern="1200" dirty="0"/>
        </a:p>
      </dsp:txBody>
      <dsp:txXfrm>
        <a:off x="2248089" y="3725333"/>
        <a:ext cx="8145691" cy="1693333"/>
      </dsp:txXfrm>
    </dsp:sp>
    <dsp:sp modelId="{DEB5FC04-32B2-48C9-9BD8-1E4C426E1696}">
      <dsp:nvSpPr>
        <dsp:cNvPr id="0" name=""/>
        <dsp:cNvSpPr/>
      </dsp:nvSpPr>
      <dsp:spPr>
        <a:xfrm>
          <a:off x="169333" y="3894666"/>
          <a:ext cx="2078756" cy="1354666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26329B-051E-49B8-B53A-20FC2609E2E0}">
      <dsp:nvSpPr>
        <dsp:cNvPr id="0" name=""/>
        <dsp:cNvSpPr/>
      </dsp:nvSpPr>
      <dsp:spPr>
        <a:xfrm>
          <a:off x="0" y="0"/>
          <a:ext cx="10393781" cy="169333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t" anchorCtr="0">
          <a:noAutofit/>
        </a:bodyPr>
        <a:lstStyle/>
        <a:p>
          <a:pPr lvl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3300" kern="1200" dirty="0" smtClean="0"/>
            <a:t>vorher</a:t>
          </a:r>
          <a:endParaRPr lang="de-DE" sz="3300" kern="1200" dirty="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2600" kern="1200" dirty="0" smtClean="0"/>
            <a:t>Amtsblatt mit Rechtskraftbeschluss erscheint</a:t>
          </a:r>
          <a:endParaRPr lang="de-DE" sz="2600" kern="1200" dirty="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2600" kern="1200" dirty="0" smtClean="0"/>
            <a:t>Kollege liefert </a:t>
          </a:r>
          <a:r>
            <a:rPr lang="de-DE" sz="2600" kern="1200" dirty="0" err="1" smtClean="0"/>
            <a:t>xplan.gml</a:t>
          </a:r>
          <a:r>
            <a:rPr lang="de-DE" sz="2600" kern="1200" dirty="0" smtClean="0"/>
            <a:t> incl. Dokumente</a:t>
          </a:r>
          <a:r>
            <a:rPr lang="de-DE" sz="2600" kern="1200" dirty="0" smtClean="0">
              <a:sym typeface="Wingdings" panose="05000000000000000000" pitchFamily="2" charset="2"/>
            </a:rPr>
            <a:t></a:t>
          </a:r>
          <a:endParaRPr lang="de-DE" sz="2600" kern="1200" dirty="0"/>
        </a:p>
      </dsp:txBody>
      <dsp:txXfrm>
        <a:off x="2248089" y="0"/>
        <a:ext cx="8145691" cy="1693333"/>
      </dsp:txXfrm>
    </dsp:sp>
    <dsp:sp modelId="{3DAA2663-B34B-4A56-B66F-70437F8F393E}">
      <dsp:nvSpPr>
        <dsp:cNvPr id="0" name=""/>
        <dsp:cNvSpPr/>
      </dsp:nvSpPr>
      <dsp:spPr>
        <a:xfrm>
          <a:off x="169333" y="169333"/>
          <a:ext cx="2078756" cy="1354666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7000" b="-27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E7A4C4C-1427-4114-9501-EE61C9AB79DA}">
      <dsp:nvSpPr>
        <dsp:cNvPr id="0" name=""/>
        <dsp:cNvSpPr/>
      </dsp:nvSpPr>
      <dsp:spPr>
        <a:xfrm>
          <a:off x="0" y="1862666"/>
          <a:ext cx="10393781" cy="1693333"/>
        </a:xfrm>
        <a:prstGeom prst="roundRect">
          <a:avLst>
            <a:gd name="adj" fmla="val 10000"/>
          </a:avLst>
        </a:prstGeom>
        <a:solidFill>
          <a:schemeClr val="accent4">
            <a:hueOff val="5197846"/>
            <a:satOff val="-23984"/>
            <a:lumOff val="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t" anchorCtr="0">
          <a:noAutofit/>
        </a:bodyPr>
        <a:lstStyle/>
        <a:p>
          <a:pPr lvl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3300" kern="1200" dirty="0" smtClean="0"/>
            <a:t>QGIS</a:t>
          </a:r>
          <a:endParaRPr lang="de-DE" sz="3300" kern="1200" dirty="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2600" kern="1200" dirty="0" smtClean="0"/>
            <a:t>-</a:t>
          </a:r>
          <a:endParaRPr lang="de-DE" sz="2600" kern="1200" dirty="0"/>
        </a:p>
      </dsp:txBody>
      <dsp:txXfrm>
        <a:off x="2248089" y="1862666"/>
        <a:ext cx="8145691" cy="1693333"/>
      </dsp:txXfrm>
    </dsp:sp>
    <dsp:sp modelId="{A874A643-CF30-413A-BB32-0CA092790923}">
      <dsp:nvSpPr>
        <dsp:cNvPr id="0" name=""/>
        <dsp:cNvSpPr/>
      </dsp:nvSpPr>
      <dsp:spPr>
        <a:xfrm>
          <a:off x="169333" y="2032000"/>
          <a:ext cx="2078756" cy="1354666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A5A0859-DA66-4370-A36F-00F1A8EA8B29}">
      <dsp:nvSpPr>
        <dsp:cNvPr id="0" name=""/>
        <dsp:cNvSpPr/>
      </dsp:nvSpPr>
      <dsp:spPr>
        <a:xfrm>
          <a:off x="0" y="3725333"/>
          <a:ext cx="10393781" cy="1693333"/>
        </a:xfrm>
        <a:prstGeom prst="roundRect">
          <a:avLst>
            <a:gd name="adj" fmla="val 10000"/>
          </a:avLst>
        </a:prstGeom>
        <a:solidFill>
          <a:schemeClr val="accent4">
            <a:hueOff val="10395692"/>
            <a:satOff val="-47968"/>
            <a:lumOff val="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t" anchorCtr="0">
          <a:noAutofit/>
        </a:bodyPr>
        <a:lstStyle/>
        <a:p>
          <a:pPr lvl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3300" kern="1200" dirty="0" smtClean="0"/>
            <a:t>XPlan-Box</a:t>
          </a:r>
          <a:endParaRPr lang="de-DE" sz="3300" kern="1200" dirty="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2600" kern="1200" dirty="0" smtClean="0"/>
            <a:t>Aufstellungsplan löschen</a:t>
          </a:r>
          <a:endParaRPr lang="de-DE" sz="2600" kern="1200" dirty="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2600" kern="1200" dirty="0" smtClean="0"/>
            <a:t>Rechtskräftigen Plan hochladen</a:t>
          </a:r>
          <a:endParaRPr lang="de-DE" sz="2600" kern="1200" dirty="0"/>
        </a:p>
      </dsp:txBody>
      <dsp:txXfrm>
        <a:off x="2248089" y="3725333"/>
        <a:ext cx="8145691" cy="1693333"/>
      </dsp:txXfrm>
    </dsp:sp>
    <dsp:sp modelId="{DEB5FC04-32B2-48C9-9BD8-1E4C426E1696}">
      <dsp:nvSpPr>
        <dsp:cNvPr id="0" name=""/>
        <dsp:cNvSpPr/>
      </dsp:nvSpPr>
      <dsp:spPr>
        <a:xfrm>
          <a:off x="169333" y="3894666"/>
          <a:ext cx="2078756" cy="1354666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26329B-051E-49B8-B53A-20FC2609E2E0}">
      <dsp:nvSpPr>
        <dsp:cNvPr id="0" name=""/>
        <dsp:cNvSpPr/>
      </dsp:nvSpPr>
      <dsp:spPr>
        <a:xfrm>
          <a:off x="0" y="0"/>
          <a:ext cx="10393781" cy="169333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t" anchorCtr="0">
          <a:noAutofit/>
        </a:bodyPr>
        <a:lstStyle/>
        <a:p>
          <a:pPr lvl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3300" kern="1200" dirty="0" smtClean="0"/>
            <a:t>vorher</a:t>
          </a:r>
          <a:endParaRPr lang="de-DE" sz="3300" kern="1200" dirty="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2600" kern="1200" dirty="0" smtClean="0"/>
            <a:t>Umringe alter und neuer Plan sind </a:t>
          </a:r>
          <a:br>
            <a:rPr lang="de-DE" sz="2600" kern="1200" dirty="0" smtClean="0"/>
          </a:br>
          <a:r>
            <a:rPr lang="de-DE" sz="2600" kern="1200" dirty="0" smtClean="0"/>
            <a:t>als (XPlan-)Polygon vorhanden</a:t>
          </a:r>
          <a:endParaRPr lang="de-DE" sz="2600" kern="1200" dirty="0"/>
        </a:p>
      </dsp:txBody>
      <dsp:txXfrm>
        <a:off x="2248089" y="0"/>
        <a:ext cx="8145691" cy="1693333"/>
      </dsp:txXfrm>
    </dsp:sp>
    <dsp:sp modelId="{3DAA2663-B34B-4A56-B66F-70437F8F393E}">
      <dsp:nvSpPr>
        <dsp:cNvPr id="0" name=""/>
        <dsp:cNvSpPr/>
      </dsp:nvSpPr>
      <dsp:spPr>
        <a:xfrm>
          <a:off x="169333" y="169333"/>
          <a:ext cx="2078756" cy="1354666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7000" b="-27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E7A4C4C-1427-4114-9501-EE61C9AB79DA}">
      <dsp:nvSpPr>
        <dsp:cNvPr id="0" name=""/>
        <dsp:cNvSpPr/>
      </dsp:nvSpPr>
      <dsp:spPr>
        <a:xfrm>
          <a:off x="0" y="1862666"/>
          <a:ext cx="10393781" cy="1693333"/>
        </a:xfrm>
        <a:prstGeom prst="roundRect">
          <a:avLst>
            <a:gd name="adj" fmla="val 10000"/>
          </a:avLst>
        </a:prstGeom>
        <a:solidFill>
          <a:schemeClr val="accent4">
            <a:hueOff val="5197846"/>
            <a:satOff val="-23984"/>
            <a:lumOff val="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t" anchorCtr="0">
          <a:noAutofit/>
        </a:bodyPr>
        <a:lstStyle/>
        <a:p>
          <a:pPr lvl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3300" kern="1200" dirty="0" smtClean="0"/>
            <a:t>QGIS</a:t>
          </a:r>
          <a:endParaRPr lang="de-DE" sz="3300" kern="1200" dirty="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2600" kern="1200" dirty="0" smtClean="0"/>
            <a:t>Differenz (alt – neu) erstellen</a:t>
          </a:r>
          <a:endParaRPr lang="de-DE" sz="2600" kern="1200" dirty="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2600" kern="1200" dirty="0" smtClean="0"/>
            <a:t>Geometrie in alter xplan.gml ersetzen</a:t>
          </a:r>
          <a:endParaRPr lang="de-DE" sz="2600" kern="1200" dirty="0"/>
        </a:p>
      </dsp:txBody>
      <dsp:txXfrm>
        <a:off x="2248089" y="1862666"/>
        <a:ext cx="8145691" cy="1693333"/>
      </dsp:txXfrm>
    </dsp:sp>
    <dsp:sp modelId="{A874A643-CF30-413A-BB32-0CA092790923}">
      <dsp:nvSpPr>
        <dsp:cNvPr id="0" name=""/>
        <dsp:cNvSpPr/>
      </dsp:nvSpPr>
      <dsp:spPr>
        <a:xfrm>
          <a:off x="169333" y="2032000"/>
          <a:ext cx="2078756" cy="1354666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A5A0859-DA66-4370-A36F-00F1A8EA8B29}">
      <dsp:nvSpPr>
        <dsp:cNvPr id="0" name=""/>
        <dsp:cNvSpPr/>
      </dsp:nvSpPr>
      <dsp:spPr>
        <a:xfrm>
          <a:off x="0" y="3725333"/>
          <a:ext cx="10393781" cy="1693333"/>
        </a:xfrm>
        <a:prstGeom prst="roundRect">
          <a:avLst>
            <a:gd name="adj" fmla="val 10000"/>
          </a:avLst>
        </a:prstGeom>
        <a:solidFill>
          <a:schemeClr val="accent4">
            <a:hueOff val="10395692"/>
            <a:satOff val="-47968"/>
            <a:lumOff val="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t" anchorCtr="0">
          <a:noAutofit/>
        </a:bodyPr>
        <a:lstStyle/>
        <a:p>
          <a:pPr lvl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3300" kern="1200" dirty="0" smtClean="0"/>
            <a:t>XPlan-Box</a:t>
          </a:r>
          <a:endParaRPr lang="de-DE" sz="3300" kern="1200" dirty="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2600" kern="1200" dirty="0" smtClean="0"/>
            <a:t>Neue Version hochladen</a:t>
          </a:r>
          <a:endParaRPr lang="de-DE" sz="2600" kern="1200" dirty="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2600" kern="1200" dirty="0" smtClean="0"/>
            <a:t>Prüfen und dann alte Version löschen</a:t>
          </a:r>
          <a:endParaRPr lang="de-DE" sz="2600" kern="1200" dirty="0"/>
        </a:p>
      </dsp:txBody>
      <dsp:txXfrm>
        <a:off x="2248089" y="3725333"/>
        <a:ext cx="8145691" cy="1693333"/>
      </dsp:txXfrm>
    </dsp:sp>
    <dsp:sp modelId="{DEB5FC04-32B2-48C9-9BD8-1E4C426E1696}">
      <dsp:nvSpPr>
        <dsp:cNvPr id="0" name=""/>
        <dsp:cNvSpPr/>
      </dsp:nvSpPr>
      <dsp:spPr>
        <a:xfrm>
          <a:off x="169333" y="3894666"/>
          <a:ext cx="2078756" cy="1354666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26329B-051E-49B8-B53A-20FC2609E2E0}">
      <dsp:nvSpPr>
        <dsp:cNvPr id="0" name=""/>
        <dsp:cNvSpPr/>
      </dsp:nvSpPr>
      <dsp:spPr>
        <a:xfrm>
          <a:off x="0" y="0"/>
          <a:ext cx="10393781" cy="169333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t" anchorCtr="0">
          <a:noAutofit/>
        </a:bodyPr>
        <a:lstStyle/>
        <a:p>
          <a:pPr lvl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3300" kern="1200" dirty="0" smtClean="0"/>
            <a:t>vorher</a:t>
          </a:r>
          <a:endParaRPr lang="de-DE" sz="3300" kern="1200" dirty="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2600" kern="1200" dirty="0" smtClean="0"/>
            <a:t>Umring neuer Plan (Dürerstr.) und alte XPlan-TIFF (Malerviertel) sind vorhanden</a:t>
          </a:r>
          <a:endParaRPr lang="de-DE" sz="2600" kern="1200" dirty="0"/>
        </a:p>
      </dsp:txBody>
      <dsp:txXfrm>
        <a:off x="2248089" y="0"/>
        <a:ext cx="8145691" cy="1693333"/>
      </dsp:txXfrm>
    </dsp:sp>
    <dsp:sp modelId="{3DAA2663-B34B-4A56-B66F-70437F8F393E}">
      <dsp:nvSpPr>
        <dsp:cNvPr id="0" name=""/>
        <dsp:cNvSpPr/>
      </dsp:nvSpPr>
      <dsp:spPr>
        <a:xfrm>
          <a:off x="169333" y="169333"/>
          <a:ext cx="2078756" cy="1354666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7000" b="-27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E7A4C4C-1427-4114-9501-EE61C9AB79DA}">
      <dsp:nvSpPr>
        <dsp:cNvPr id="0" name=""/>
        <dsp:cNvSpPr/>
      </dsp:nvSpPr>
      <dsp:spPr>
        <a:xfrm>
          <a:off x="0" y="1862666"/>
          <a:ext cx="10393781" cy="1693333"/>
        </a:xfrm>
        <a:prstGeom prst="roundRect">
          <a:avLst>
            <a:gd name="adj" fmla="val 10000"/>
          </a:avLst>
        </a:prstGeom>
        <a:solidFill>
          <a:schemeClr val="accent4">
            <a:hueOff val="5197846"/>
            <a:satOff val="-23984"/>
            <a:lumOff val="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t" anchorCtr="0">
          <a:noAutofit/>
        </a:bodyPr>
        <a:lstStyle/>
        <a:p>
          <a:pPr lvl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3300" kern="1200" dirty="0" smtClean="0"/>
            <a:t>QGIS</a:t>
          </a:r>
          <a:endParaRPr lang="de-DE" sz="3300" kern="1200" dirty="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2600" kern="1200" dirty="0" smtClean="0"/>
            <a:t>Umring per Drag </a:t>
          </a:r>
          <a:r>
            <a:rPr lang="de-DE" sz="2600" kern="1200" dirty="0" err="1" smtClean="0"/>
            <a:t>and</a:t>
          </a:r>
          <a:r>
            <a:rPr lang="de-DE" sz="2600" kern="1200" dirty="0" smtClean="0"/>
            <a:t> Drop reinziehen</a:t>
          </a:r>
          <a:endParaRPr lang="de-DE" sz="2600" kern="1200" dirty="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2600" kern="1200" dirty="0" err="1" smtClean="0"/>
            <a:t>Umringstool</a:t>
          </a:r>
          <a:r>
            <a:rPr lang="de-DE" sz="2600" kern="1200" dirty="0" smtClean="0"/>
            <a:t> verwenden </a:t>
          </a:r>
          <a:endParaRPr lang="de-DE" sz="2600" kern="1200" dirty="0"/>
        </a:p>
      </dsp:txBody>
      <dsp:txXfrm>
        <a:off x="2248089" y="1862666"/>
        <a:ext cx="8145691" cy="1693333"/>
      </dsp:txXfrm>
    </dsp:sp>
    <dsp:sp modelId="{A874A643-CF30-413A-BB32-0CA092790923}">
      <dsp:nvSpPr>
        <dsp:cNvPr id="0" name=""/>
        <dsp:cNvSpPr/>
      </dsp:nvSpPr>
      <dsp:spPr>
        <a:xfrm>
          <a:off x="169333" y="2032000"/>
          <a:ext cx="2078756" cy="1354666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A5A0859-DA66-4370-A36F-00F1A8EA8B29}">
      <dsp:nvSpPr>
        <dsp:cNvPr id="0" name=""/>
        <dsp:cNvSpPr/>
      </dsp:nvSpPr>
      <dsp:spPr>
        <a:xfrm>
          <a:off x="0" y="3725333"/>
          <a:ext cx="10393781" cy="1693333"/>
        </a:xfrm>
        <a:prstGeom prst="roundRect">
          <a:avLst>
            <a:gd name="adj" fmla="val 10000"/>
          </a:avLst>
        </a:prstGeom>
        <a:solidFill>
          <a:schemeClr val="accent4">
            <a:hueOff val="10395692"/>
            <a:satOff val="-47968"/>
            <a:lumOff val="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t" anchorCtr="0">
          <a:noAutofit/>
        </a:bodyPr>
        <a:lstStyle/>
        <a:p>
          <a:pPr lvl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3300" kern="1200" dirty="0" smtClean="0"/>
            <a:t>XPlan-Box</a:t>
          </a:r>
          <a:endParaRPr lang="de-DE" sz="3300" kern="1200" dirty="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2600" kern="1200" dirty="0" smtClean="0"/>
            <a:t>alte Rasterdatei löschen</a:t>
          </a:r>
          <a:endParaRPr lang="de-DE" sz="2600" kern="1200" dirty="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2600" kern="1200" dirty="0" smtClean="0"/>
            <a:t>Neue Rasterdatei einfügen</a:t>
          </a:r>
          <a:endParaRPr lang="de-DE" sz="2600" kern="1200" dirty="0"/>
        </a:p>
      </dsp:txBody>
      <dsp:txXfrm>
        <a:off x="2248089" y="3725333"/>
        <a:ext cx="8145691" cy="1693333"/>
      </dsp:txXfrm>
    </dsp:sp>
    <dsp:sp modelId="{DEB5FC04-32B2-48C9-9BD8-1E4C426E1696}">
      <dsp:nvSpPr>
        <dsp:cNvPr id="0" name=""/>
        <dsp:cNvSpPr/>
      </dsp:nvSpPr>
      <dsp:spPr>
        <a:xfrm>
          <a:off x="169333" y="3894666"/>
          <a:ext cx="2078756" cy="1354666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566C4-3697-4669-91C0-4587BECAD3F4}" type="datetimeFigureOut">
              <a:rPr lang="de-DE" smtClean="0"/>
              <a:t>14.06.2024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C2767-AC30-4730-85E2-E0BB40EB455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344663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566C4-3697-4669-91C0-4587BECAD3F4}" type="datetimeFigureOut">
              <a:rPr lang="de-DE" smtClean="0"/>
              <a:t>14.06.2024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C2767-AC30-4730-85E2-E0BB40EB455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083830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566C4-3697-4669-91C0-4587BECAD3F4}" type="datetimeFigureOut">
              <a:rPr lang="de-DE" smtClean="0"/>
              <a:t>14.06.2024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C2767-AC30-4730-85E2-E0BB40EB455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596220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566C4-3697-4669-91C0-4587BECAD3F4}" type="datetimeFigureOut">
              <a:rPr lang="de-DE" smtClean="0"/>
              <a:t>14.06.2024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C2767-AC30-4730-85E2-E0BB40EB455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277716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566C4-3697-4669-91C0-4587BECAD3F4}" type="datetimeFigureOut">
              <a:rPr lang="de-DE" smtClean="0"/>
              <a:t>14.06.2024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C2767-AC30-4730-85E2-E0BB40EB455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829180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566C4-3697-4669-91C0-4587BECAD3F4}" type="datetimeFigureOut">
              <a:rPr lang="de-DE" smtClean="0"/>
              <a:t>14.06.2024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C2767-AC30-4730-85E2-E0BB40EB455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484306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566C4-3697-4669-91C0-4587BECAD3F4}" type="datetimeFigureOut">
              <a:rPr lang="de-DE" smtClean="0"/>
              <a:t>14.06.2024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C2767-AC30-4730-85E2-E0BB40EB455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25945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566C4-3697-4669-91C0-4587BECAD3F4}" type="datetimeFigureOut">
              <a:rPr lang="de-DE" smtClean="0"/>
              <a:t>14.06.2024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C2767-AC30-4730-85E2-E0BB40EB455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631803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566C4-3697-4669-91C0-4587BECAD3F4}" type="datetimeFigureOut">
              <a:rPr lang="de-DE" smtClean="0"/>
              <a:t>14.06.2024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C2767-AC30-4730-85E2-E0BB40EB455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662850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566C4-3697-4669-91C0-4587BECAD3F4}" type="datetimeFigureOut">
              <a:rPr lang="de-DE" smtClean="0"/>
              <a:t>14.06.2024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C2767-AC30-4730-85E2-E0BB40EB455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419389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566C4-3697-4669-91C0-4587BECAD3F4}" type="datetimeFigureOut">
              <a:rPr lang="de-DE" smtClean="0"/>
              <a:t>14.06.2024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C2767-AC30-4730-85E2-E0BB40EB455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232146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7566C4-3697-4669-91C0-4587BECAD3F4}" type="datetimeFigureOut">
              <a:rPr lang="de-DE" smtClean="0"/>
              <a:t>14.06.2024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8C2767-AC30-4730-85E2-E0BB40EB455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966895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hyperlink" Target="https://giswiki.rz.krzn.de/index.php?title=GIMP_TIPPS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hyperlink" Target="https://giswiki.rz.krzn.de/index.php?title=GIMP_TIPPS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hyperlink" Target="https://giswiki.rz.krzn.de/index.php?title=GIMP_TIPPS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https://giswiki.rz.krzn.de/index.php?title=GIMP_TIPPS" TargetMode="Externa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giswiki.rz.krzn.de/index.php?title=Georeferenzierung_mit_QGIS" TargetMode="Externa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32.jp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github.com/kreis-viersen/xplan-umring" TargetMode="Externa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3118944" y="3100323"/>
            <a:ext cx="6371897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de-DE" sz="2000" dirty="0" smtClean="0"/>
              <a:t>Szenario </a:t>
            </a:r>
            <a:r>
              <a:rPr lang="de-DE" sz="2000" dirty="0"/>
              <a:t>1: </a:t>
            </a:r>
            <a:r>
              <a:rPr lang="de-DE" sz="2000" dirty="0" err="1"/>
              <a:t>BPlan</a:t>
            </a:r>
            <a:r>
              <a:rPr lang="de-DE" sz="2000" dirty="0"/>
              <a:t> </a:t>
            </a:r>
            <a:r>
              <a:rPr lang="de-DE" sz="2000" dirty="0" smtClean="0"/>
              <a:t>„Malerviertel" </a:t>
            </a:r>
            <a:r>
              <a:rPr lang="de-DE" sz="2000" dirty="0"/>
              <a:t>in Aufstellung</a:t>
            </a:r>
          </a:p>
          <a:p>
            <a:pPr>
              <a:lnSpc>
                <a:spcPct val="150000"/>
              </a:lnSpc>
            </a:pPr>
            <a:r>
              <a:rPr lang="de-DE" sz="2000" dirty="0"/>
              <a:t>Szenario 2: </a:t>
            </a:r>
            <a:r>
              <a:rPr lang="de-DE" sz="2000" dirty="0" err="1"/>
              <a:t>BPlan</a:t>
            </a:r>
            <a:r>
              <a:rPr lang="de-DE" sz="2000" dirty="0"/>
              <a:t> " </a:t>
            </a:r>
            <a:r>
              <a:rPr lang="de-DE" sz="2000" dirty="0" smtClean="0"/>
              <a:t>Malerviertel" </a:t>
            </a:r>
            <a:r>
              <a:rPr lang="de-DE" sz="2000" dirty="0"/>
              <a:t>wird rechtskräftig</a:t>
            </a:r>
          </a:p>
          <a:p>
            <a:pPr>
              <a:lnSpc>
                <a:spcPct val="150000"/>
              </a:lnSpc>
            </a:pPr>
            <a:r>
              <a:rPr lang="de-DE" sz="2000" dirty="0"/>
              <a:t>Szenario 3: </a:t>
            </a:r>
            <a:r>
              <a:rPr lang="de-DE" sz="2000" dirty="0" err="1"/>
              <a:t>Geotiff</a:t>
            </a:r>
            <a:r>
              <a:rPr lang="de-DE" sz="2000" dirty="0"/>
              <a:t> von </a:t>
            </a:r>
            <a:r>
              <a:rPr lang="de-DE" sz="2000" dirty="0" err="1"/>
              <a:t>BPlan</a:t>
            </a:r>
            <a:r>
              <a:rPr lang="de-DE" sz="2000" dirty="0"/>
              <a:t> " </a:t>
            </a:r>
            <a:r>
              <a:rPr lang="de-DE" sz="2000" dirty="0" smtClean="0"/>
              <a:t>Malerviertel" </a:t>
            </a:r>
            <a:r>
              <a:rPr lang="de-DE" sz="2000" dirty="0"/>
              <a:t>erzeugen</a:t>
            </a:r>
          </a:p>
          <a:p>
            <a:pPr>
              <a:lnSpc>
                <a:spcPct val="150000"/>
              </a:lnSpc>
            </a:pPr>
            <a:r>
              <a:rPr lang="de-DE" sz="2000" dirty="0"/>
              <a:t>Szenario 4: </a:t>
            </a:r>
            <a:r>
              <a:rPr lang="de-DE" sz="2000" dirty="0" err="1"/>
              <a:t>BPlan</a:t>
            </a:r>
            <a:r>
              <a:rPr lang="de-DE" sz="2000" dirty="0"/>
              <a:t> </a:t>
            </a:r>
            <a:r>
              <a:rPr lang="de-DE" sz="2000" dirty="0" smtClean="0"/>
              <a:t>„Dürerstraße" </a:t>
            </a:r>
            <a:r>
              <a:rPr lang="de-DE" sz="2000" dirty="0"/>
              <a:t>in Aufstellung</a:t>
            </a:r>
          </a:p>
          <a:p>
            <a:pPr>
              <a:lnSpc>
                <a:spcPct val="150000"/>
              </a:lnSpc>
            </a:pPr>
            <a:r>
              <a:rPr lang="de-DE" sz="2000" dirty="0"/>
              <a:t>Szenario 5: </a:t>
            </a:r>
            <a:r>
              <a:rPr lang="de-DE" sz="2000" dirty="0" err="1"/>
              <a:t>BPlan</a:t>
            </a:r>
            <a:r>
              <a:rPr lang="de-DE" sz="2000" dirty="0"/>
              <a:t> </a:t>
            </a:r>
            <a:r>
              <a:rPr lang="de-DE" sz="2000" dirty="0" smtClean="0"/>
              <a:t>"Dürerstraße </a:t>
            </a:r>
            <a:r>
              <a:rPr lang="de-DE" sz="2000" dirty="0"/>
              <a:t>" wird rechtskräftig</a:t>
            </a:r>
          </a:p>
          <a:p>
            <a:pPr>
              <a:lnSpc>
                <a:spcPct val="150000"/>
              </a:lnSpc>
            </a:pPr>
            <a:r>
              <a:rPr lang="de-DE" sz="2000" dirty="0"/>
              <a:t>Szenario 6: </a:t>
            </a:r>
            <a:r>
              <a:rPr lang="de-DE" sz="2000" dirty="0" err="1"/>
              <a:t>BPlan</a:t>
            </a:r>
            <a:r>
              <a:rPr lang="de-DE" sz="2000" dirty="0"/>
              <a:t> </a:t>
            </a:r>
            <a:r>
              <a:rPr lang="de-DE" sz="2000" dirty="0" smtClean="0"/>
              <a:t>"Malerviertel" </a:t>
            </a:r>
            <a:r>
              <a:rPr lang="de-DE" sz="2000" dirty="0"/>
              <a:t>Umring ändern</a:t>
            </a:r>
          </a:p>
          <a:p>
            <a:pPr>
              <a:lnSpc>
                <a:spcPct val="150000"/>
              </a:lnSpc>
            </a:pPr>
            <a:r>
              <a:rPr lang="de-DE" sz="2000" dirty="0"/>
              <a:t>Szenario 7: </a:t>
            </a:r>
            <a:r>
              <a:rPr lang="de-DE" sz="2000" dirty="0" err="1"/>
              <a:t>Geotiff</a:t>
            </a:r>
            <a:r>
              <a:rPr lang="de-DE" sz="2000" dirty="0"/>
              <a:t> </a:t>
            </a:r>
            <a:r>
              <a:rPr lang="de-DE" sz="2000" dirty="0" err="1"/>
              <a:t>BPlan</a:t>
            </a:r>
            <a:r>
              <a:rPr lang="de-DE" sz="2000" dirty="0"/>
              <a:t> </a:t>
            </a:r>
            <a:r>
              <a:rPr lang="de-DE" sz="2000" dirty="0" smtClean="0"/>
              <a:t>"Malerviertel" </a:t>
            </a:r>
            <a:r>
              <a:rPr lang="de-DE" sz="2000" dirty="0"/>
              <a:t>ändern</a:t>
            </a:r>
          </a:p>
        </p:txBody>
      </p:sp>
      <p:sp>
        <p:nvSpPr>
          <p:cNvPr id="3" name="Rechteck 2"/>
          <p:cNvSpPr/>
          <p:nvPr/>
        </p:nvSpPr>
        <p:spPr>
          <a:xfrm>
            <a:off x="2094186" y="604115"/>
            <a:ext cx="8043041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3200" dirty="0">
                <a:latin typeface="Arial" panose="020B0604020202020204" pitchFamily="34" charset="0"/>
                <a:cs typeface="Arial" panose="020B0604020202020204" pitchFamily="34" charset="0"/>
              </a:rPr>
              <a:t> 22. QGIS Talk</a:t>
            </a:r>
          </a:p>
          <a:p>
            <a:pPr algn="ctr"/>
            <a:r>
              <a:rPr lang="de-DE" sz="3200" dirty="0">
                <a:latin typeface="Arial" panose="020B0604020202020204" pitchFamily="34" charset="0"/>
                <a:cs typeface="Arial" panose="020B0604020202020204" pitchFamily="34" charset="0"/>
              </a:rPr>
              <a:t>18.06.2024 </a:t>
            </a:r>
          </a:p>
          <a:p>
            <a:pPr algn="ctr"/>
            <a:endParaRPr lang="de-DE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de-DE" sz="3200" dirty="0">
                <a:latin typeface="Arial" panose="020B0604020202020204" pitchFamily="34" charset="0"/>
                <a:cs typeface="Arial" panose="020B0604020202020204" pitchFamily="34" charset="0"/>
              </a:rPr>
              <a:t>XPlanung in QGIS - 7 Umring-Szenarien</a:t>
            </a:r>
          </a:p>
          <a:p>
            <a:pPr algn="ctr"/>
            <a:endParaRPr lang="de-DE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265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4785" y="512292"/>
            <a:ext cx="6096000" cy="6096000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0" y="0"/>
            <a:ext cx="12192000" cy="36933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Szenario 2: </a:t>
            </a:r>
            <a:r>
              <a:rPr lang="de-DE" dirty="0" err="1" smtClean="0"/>
              <a:t>BPlan</a:t>
            </a:r>
            <a:r>
              <a:rPr lang="de-DE" dirty="0" smtClean="0"/>
              <a:t> "Malerviertel" wird rechtskräftig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 rot="18884025">
            <a:off x="4090186" y="2622694"/>
            <a:ext cx="2821606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 smtClean="0">
                <a:latin typeface="Adler" panose="00000400000000000000" pitchFamily="2" charset="0"/>
              </a:rPr>
              <a:t>Begründung.pdf</a:t>
            </a:r>
          </a:p>
          <a:p>
            <a:pPr>
              <a:lnSpc>
                <a:spcPct val="150000"/>
              </a:lnSpc>
            </a:pPr>
            <a:r>
              <a:rPr lang="de-DE" sz="2000" dirty="0" smtClean="0">
                <a:latin typeface="Adler" panose="00000400000000000000" pitchFamily="2" charset="0"/>
              </a:rPr>
              <a:t>Planurkunde.pdf</a:t>
            </a:r>
            <a:endParaRPr lang="de-DE" sz="2000" dirty="0">
              <a:latin typeface="Adler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8391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/>
          <p:cNvSpPr txBox="1"/>
          <p:nvPr/>
        </p:nvSpPr>
        <p:spPr>
          <a:xfrm>
            <a:off x="0" y="0"/>
            <a:ext cx="12192000" cy="36933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Szenario 2: </a:t>
            </a:r>
            <a:r>
              <a:rPr lang="de-DE" dirty="0" err="1" smtClean="0"/>
              <a:t>BPlan</a:t>
            </a:r>
            <a:r>
              <a:rPr lang="de-DE" dirty="0" smtClean="0"/>
              <a:t> "Malerviertel"" wird rechtskräftig</a:t>
            </a:r>
            <a:endParaRPr lang="de-DE" dirty="0"/>
          </a:p>
        </p:txBody>
      </p:sp>
      <p:graphicFrame>
        <p:nvGraphicFramePr>
          <p:cNvPr id="8" name="Diagramm 7"/>
          <p:cNvGraphicFramePr/>
          <p:nvPr>
            <p:extLst>
              <p:ext uri="{D42A27DB-BD31-4B8C-83A1-F6EECF244321}">
                <p14:modId xmlns:p14="http://schemas.microsoft.com/office/powerpoint/2010/main" val="1247576987"/>
              </p:ext>
            </p:extLst>
          </p:nvPr>
        </p:nvGraphicFramePr>
        <p:xfrm>
          <a:off x="956007" y="797649"/>
          <a:ext cx="10393781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82572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582431"/>
            <a:ext cx="4567238" cy="490142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Textfeld 4"/>
          <p:cNvSpPr txBox="1"/>
          <p:nvPr/>
        </p:nvSpPr>
        <p:spPr>
          <a:xfrm>
            <a:off x="5953125" y="1562100"/>
            <a:ext cx="4961358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b="1" u="sng" dirty="0" smtClean="0"/>
              <a:t>Ergebnis</a:t>
            </a:r>
          </a:p>
          <a:p>
            <a:r>
              <a:rPr lang="de-DE" sz="2000" dirty="0" smtClean="0"/>
              <a:t>„BPlan rechtskräftig “ ist als Umring verfügbar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000" dirty="0" smtClean="0"/>
              <a:t>in WMS und WFS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000" dirty="0" smtClean="0"/>
              <a:t>im GMSC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000" dirty="0" smtClean="0"/>
              <a:t>im Geoportal Niederrhein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000" dirty="0" smtClean="0"/>
              <a:t>mit Begründung und Planurkunde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000" dirty="0" smtClean="0">
                <a:solidFill>
                  <a:srgbClr val="FF0000"/>
                </a:solidFill>
              </a:rPr>
              <a:t>aber ohne georeferenziertes Planbild</a:t>
            </a:r>
          </a:p>
          <a:p>
            <a:endParaRPr lang="de-DE" sz="2000" dirty="0"/>
          </a:p>
        </p:txBody>
      </p:sp>
      <p:sp>
        <p:nvSpPr>
          <p:cNvPr id="6" name="Textfeld 5"/>
          <p:cNvSpPr txBox="1"/>
          <p:nvPr/>
        </p:nvSpPr>
        <p:spPr>
          <a:xfrm>
            <a:off x="0" y="0"/>
            <a:ext cx="12192000" cy="36933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Szenario 2: </a:t>
            </a:r>
            <a:r>
              <a:rPr lang="de-DE" dirty="0" err="1" smtClean="0"/>
              <a:t>BPlan</a:t>
            </a:r>
            <a:r>
              <a:rPr lang="de-DE" dirty="0" smtClean="0"/>
              <a:t> "Malerviertel" wird rechtskräftig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2333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/>
        </p:nvSpPr>
        <p:spPr>
          <a:xfrm>
            <a:off x="0" y="465083"/>
            <a:ext cx="12192000" cy="639291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8" name="Rechteck 7"/>
          <p:cNvSpPr/>
          <p:nvPr/>
        </p:nvSpPr>
        <p:spPr>
          <a:xfrm>
            <a:off x="0" y="465083"/>
            <a:ext cx="2170659" cy="36933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de-DE" dirty="0"/>
              <a:t>Technische Hinweise 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0" y="0"/>
            <a:ext cx="12192000" cy="36933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Szenario 2: </a:t>
            </a:r>
            <a:r>
              <a:rPr lang="de-DE" dirty="0" err="1" smtClean="0"/>
              <a:t>BPlan</a:t>
            </a:r>
            <a:r>
              <a:rPr lang="de-DE" dirty="0" smtClean="0"/>
              <a:t> "Malerviertel" wird rechtskräftig</a:t>
            </a:r>
            <a:endParaRPr lang="de-DE" dirty="0"/>
          </a:p>
        </p:txBody>
      </p:sp>
      <p:sp>
        <p:nvSpPr>
          <p:cNvPr id="2" name="Textfeld 1"/>
          <p:cNvSpPr txBox="1"/>
          <p:nvPr/>
        </p:nvSpPr>
        <p:spPr>
          <a:xfrm>
            <a:off x="2477193" y="2626822"/>
            <a:ext cx="28013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Kann das weg?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8055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7737" y="1031301"/>
            <a:ext cx="6096000" cy="4038600"/>
          </a:xfrm>
          <a:prstGeom prst="rect">
            <a:avLst/>
          </a:prstGeom>
        </p:spPr>
      </p:pic>
      <p:sp>
        <p:nvSpPr>
          <p:cNvPr id="4" name="Rechteck 3"/>
          <p:cNvSpPr/>
          <p:nvPr/>
        </p:nvSpPr>
        <p:spPr>
          <a:xfrm>
            <a:off x="8810297" y="6582131"/>
            <a:ext cx="3381703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800" dirty="0">
                <a:solidFill>
                  <a:schemeClr val="bg1">
                    <a:lumMod val="85000"/>
                  </a:schemeClr>
                </a:solidFill>
              </a:rPr>
              <a:t>https://pixabay.com/illustrations/place-name-sign-board-theory-4929731/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0" y="0"/>
            <a:ext cx="12192000" cy="36933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Szenario 2: </a:t>
            </a:r>
            <a:r>
              <a:rPr lang="de-DE" dirty="0" err="1" smtClean="0"/>
              <a:t>BPlan</a:t>
            </a:r>
            <a:r>
              <a:rPr lang="de-DE" dirty="0" smtClean="0"/>
              <a:t> "Malerviertel" wird rechtskräftig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80519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feld 4"/>
          <p:cNvSpPr txBox="1"/>
          <p:nvPr/>
        </p:nvSpPr>
        <p:spPr>
          <a:xfrm>
            <a:off x="0" y="0"/>
            <a:ext cx="12192000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Szenario 3</a:t>
            </a:r>
            <a:r>
              <a:rPr lang="de-DE" dirty="0"/>
              <a:t>: georeferenziertes </a:t>
            </a:r>
            <a:r>
              <a:rPr lang="de-DE" dirty="0" smtClean="0"/>
              <a:t>Planbild </a:t>
            </a:r>
            <a:r>
              <a:rPr lang="de-DE" dirty="0" err="1" smtClean="0"/>
              <a:t>BPlan</a:t>
            </a:r>
            <a:r>
              <a:rPr lang="de-DE" dirty="0" smtClean="0"/>
              <a:t> "Malerviertel" ergänzen </a:t>
            </a:r>
            <a:endParaRPr lang="de-DE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8275" y="1932261"/>
            <a:ext cx="3829050" cy="3371850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5953125" y="1562100"/>
            <a:ext cx="4961358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b="1" u="sng" dirty="0" smtClean="0">
                <a:solidFill>
                  <a:schemeClr val="bg1">
                    <a:lumMod val="85000"/>
                  </a:schemeClr>
                </a:solidFill>
              </a:rPr>
              <a:t>Ergebnis</a:t>
            </a:r>
          </a:p>
          <a:p>
            <a:r>
              <a:rPr lang="de-DE" sz="2000" dirty="0" smtClean="0">
                <a:solidFill>
                  <a:schemeClr val="bg1">
                    <a:lumMod val="85000"/>
                  </a:schemeClr>
                </a:solidFill>
              </a:rPr>
              <a:t>„BPlan rechtskräftig “ ist als Umring verfügbar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000" dirty="0" smtClean="0">
                <a:solidFill>
                  <a:schemeClr val="bg1">
                    <a:lumMod val="85000"/>
                  </a:schemeClr>
                </a:solidFill>
              </a:rPr>
              <a:t>in WMS und WFS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000" dirty="0" smtClean="0">
                <a:solidFill>
                  <a:schemeClr val="bg1">
                    <a:lumMod val="85000"/>
                  </a:schemeClr>
                </a:solidFill>
              </a:rPr>
              <a:t>im GMSC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000" dirty="0" smtClean="0">
                <a:solidFill>
                  <a:schemeClr val="bg1">
                    <a:lumMod val="85000"/>
                  </a:schemeClr>
                </a:solidFill>
              </a:rPr>
              <a:t>im Geoportal Niederrhein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000" dirty="0" smtClean="0">
                <a:solidFill>
                  <a:schemeClr val="bg1">
                    <a:lumMod val="85000"/>
                  </a:schemeClr>
                </a:solidFill>
              </a:rPr>
              <a:t>mit Begründung und Planurkunde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000" dirty="0" smtClean="0">
                <a:solidFill>
                  <a:srgbClr val="FF0000"/>
                </a:solidFill>
              </a:rPr>
              <a:t>aber ohne georeferenziertes Planbild</a:t>
            </a:r>
          </a:p>
          <a:p>
            <a:endParaRPr lang="de-DE" sz="2000" dirty="0"/>
          </a:p>
        </p:txBody>
      </p:sp>
    </p:spTree>
    <p:extLst>
      <p:ext uri="{BB962C8B-B14F-4D97-AF65-F5344CB8AC3E}">
        <p14:creationId xmlns:p14="http://schemas.microsoft.com/office/powerpoint/2010/main" val="3202208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8833" y="472878"/>
            <a:ext cx="6096000" cy="6096000"/>
          </a:xfrm>
          <a:prstGeom prst="rect">
            <a:avLst/>
          </a:prstGeom>
        </p:spPr>
      </p:pic>
      <p:sp>
        <p:nvSpPr>
          <p:cNvPr id="8" name="Textfeld 7"/>
          <p:cNvSpPr txBox="1"/>
          <p:nvPr/>
        </p:nvSpPr>
        <p:spPr>
          <a:xfrm rot="18884025">
            <a:off x="7125048" y="2551453"/>
            <a:ext cx="2821606" cy="5155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de-DE" sz="2000" dirty="0" smtClean="0">
                <a:latin typeface="Adler" panose="00000400000000000000" pitchFamily="2" charset="0"/>
              </a:rPr>
              <a:t>Planurkunde.pdf</a:t>
            </a:r>
            <a:endParaRPr lang="de-DE" sz="2000" dirty="0">
              <a:latin typeface="Adler" panose="00000400000000000000" pitchFamily="2" charset="0"/>
            </a:endParaRPr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198" y="472878"/>
            <a:ext cx="6096000" cy="6096000"/>
          </a:xfrm>
          <a:prstGeom prst="rect">
            <a:avLst/>
          </a:prstGeom>
        </p:spPr>
      </p:pic>
      <p:sp>
        <p:nvSpPr>
          <p:cNvPr id="10" name="Textfeld 9"/>
          <p:cNvSpPr txBox="1"/>
          <p:nvPr/>
        </p:nvSpPr>
        <p:spPr>
          <a:xfrm rot="18884025">
            <a:off x="1569920" y="2950167"/>
            <a:ext cx="28071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 err="1" smtClean="0">
                <a:latin typeface="Adler" panose="00000400000000000000" pitchFamily="2" charset="0"/>
              </a:rPr>
              <a:t>Malerviertel.dxf</a:t>
            </a:r>
            <a:endParaRPr lang="de-DE" sz="2000" dirty="0">
              <a:latin typeface="Adler" panose="00000400000000000000" pitchFamily="2" charset="0"/>
            </a:endParaRPr>
          </a:p>
        </p:txBody>
      </p:sp>
      <p:sp>
        <p:nvSpPr>
          <p:cNvPr id="11" name="Textfeld 10"/>
          <p:cNvSpPr txBox="1"/>
          <p:nvPr/>
        </p:nvSpPr>
        <p:spPr>
          <a:xfrm>
            <a:off x="0" y="0"/>
            <a:ext cx="12192000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Szenario 3</a:t>
            </a:r>
            <a:r>
              <a:rPr lang="de-DE" dirty="0"/>
              <a:t>: georeferenziertes </a:t>
            </a:r>
            <a:r>
              <a:rPr lang="de-DE" dirty="0" smtClean="0"/>
              <a:t>Planbild </a:t>
            </a:r>
            <a:r>
              <a:rPr lang="de-DE" dirty="0" err="1" smtClean="0"/>
              <a:t>BPlan</a:t>
            </a:r>
            <a:r>
              <a:rPr lang="de-DE" dirty="0" smtClean="0"/>
              <a:t> "Malerviertel" ergänzen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7691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Diagramm 7"/>
          <p:cNvGraphicFramePr/>
          <p:nvPr>
            <p:extLst>
              <p:ext uri="{D42A27DB-BD31-4B8C-83A1-F6EECF244321}">
                <p14:modId xmlns:p14="http://schemas.microsoft.com/office/powerpoint/2010/main" val="1120323796"/>
              </p:ext>
            </p:extLst>
          </p:nvPr>
        </p:nvGraphicFramePr>
        <p:xfrm>
          <a:off x="956007" y="797649"/>
          <a:ext cx="10393781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feld 3"/>
          <p:cNvSpPr txBox="1"/>
          <p:nvPr/>
        </p:nvSpPr>
        <p:spPr>
          <a:xfrm>
            <a:off x="0" y="0"/>
            <a:ext cx="12192000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Szenario 3</a:t>
            </a:r>
            <a:r>
              <a:rPr lang="de-DE" dirty="0"/>
              <a:t>: georeferenziertes </a:t>
            </a:r>
            <a:r>
              <a:rPr lang="de-DE" dirty="0" smtClean="0"/>
              <a:t>Planbild </a:t>
            </a:r>
            <a:r>
              <a:rPr lang="de-DE" dirty="0" err="1" smtClean="0"/>
              <a:t>BPlan</a:t>
            </a:r>
            <a:r>
              <a:rPr lang="de-DE" dirty="0" smtClean="0"/>
              <a:t> "Malerviertel" ergänzen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88467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feld 4"/>
          <p:cNvSpPr txBox="1"/>
          <p:nvPr/>
        </p:nvSpPr>
        <p:spPr>
          <a:xfrm>
            <a:off x="5953125" y="1562100"/>
            <a:ext cx="4961358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b="1" u="sng" dirty="0" smtClean="0"/>
              <a:t>Ergebnis</a:t>
            </a:r>
          </a:p>
          <a:p>
            <a:r>
              <a:rPr lang="de-DE" sz="2000" dirty="0" smtClean="0"/>
              <a:t>„BPlan rechtskräftig “ ist als Umring verfügbar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000" dirty="0" smtClean="0"/>
              <a:t>in WMS und WFS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000" dirty="0" smtClean="0"/>
              <a:t>im GMSC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000" dirty="0" smtClean="0"/>
              <a:t>im Geoportal Niederrhein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000" dirty="0" smtClean="0"/>
              <a:t>mit Begründung und Planurkunde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000" b="1" dirty="0" smtClean="0"/>
              <a:t>georeferenziertes Planbild</a:t>
            </a:r>
          </a:p>
          <a:p>
            <a:endParaRPr lang="de-DE" sz="2000" dirty="0"/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 rotWithShape="1">
          <a:blip r:embed="rId2"/>
          <a:srcRect b="18320"/>
          <a:stretch/>
        </p:blipFill>
        <p:spPr>
          <a:xfrm>
            <a:off x="470501" y="830810"/>
            <a:ext cx="5133975" cy="560940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Textfeld 6"/>
          <p:cNvSpPr txBox="1"/>
          <p:nvPr/>
        </p:nvSpPr>
        <p:spPr>
          <a:xfrm>
            <a:off x="2770" y="11083"/>
            <a:ext cx="12192000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Szenario 3</a:t>
            </a:r>
            <a:r>
              <a:rPr lang="de-DE" dirty="0"/>
              <a:t>: georeferenziertes </a:t>
            </a:r>
            <a:r>
              <a:rPr lang="de-DE" dirty="0" smtClean="0"/>
              <a:t>Planbild </a:t>
            </a:r>
            <a:r>
              <a:rPr lang="de-DE" dirty="0" err="1" smtClean="0"/>
              <a:t>BPlan</a:t>
            </a:r>
            <a:r>
              <a:rPr lang="de-DE" dirty="0" smtClean="0"/>
              <a:t> "Malerviertel" ergänzen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13213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/>
        </p:nvSpPr>
        <p:spPr>
          <a:xfrm>
            <a:off x="0" y="465083"/>
            <a:ext cx="12192000" cy="639291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8" name="Rechteck 7"/>
          <p:cNvSpPr/>
          <p:nvPr/>
        </p:nvSpPr>
        <p:spPr>
          <a:xfrm>
            <a:off x="0" y="465083"/>
            <a:ext cx="2170659" cy="36933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de-DE" dirty="0"/>
              <a:t>Technische Hinweise 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0" y="0"/>
            <a:ext cx="12192000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Szenario 3</a:t>
            </a:r>
            <a:r>
              <a:rPr lang="de-DE" dirty="0"/>
              <a:t>: georeferenziertes </a:t>
            </a:r>
            <a:r>
              <a:rPr lang="de-DE" dirty="0" smtClean="0"/>
              <a:t>Planbild </a:t>
            </a:r>
            <a:r>
              <a:rPr lang="de-DE" dirty="0" err="1" smtClean="0"/>
              <a:t>BPlan</a:t>
            </a:r>
            <a:r>
              <a:rPr lang="de-DE" dirty="0" smtClean="0"/>
              <a:t> "Malerviertel" ergänzen </a:t>
            </a:r>
            <a:endParaRPr lang="de-DE" dirty="0"/>
          </a:p>
        </p:txBody>
      </p:sp>
      <p:sp>
        <p:nvSpPr>
          <p:cNvPr id="5" name="Rechteck 4"/>
          <p:cNvSpPr/>
          <p:nvPr/>
        </p:nvSpPr>
        <p:spPr>
          <a:xfrm>
            <a:off x="2638097" y="528173"/>
            <a:ext cx="80036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/>
              <a:t>GIMP-Dokumentation unter </a:t>
            </a:r>
            <a:r>
              <a:rPr lang="de-DE" dirty="0">
                <a:hlinkClick r:id="rId2"/>
              </a:rPr>
              <a:t>https://</a:t>
            </a:r>
            <a:r>
              <a:rPr lang="de-DE" dirty="0" smtClean="0">
                <a:hlinkClick r:id="rId2"/>
              </a:rPr>
              <a:t>giswiki.rz.krzn.de/index.php?title=GIMP_TIPPS</a:t>
            </a:r>
            <a:endParaRPr lang="de-DE" dirty="0" smtClean="0"/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393" y="1490662"/>
            <a:ext cx="7229475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337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0" y="0"/>
            <a:ext cx="12192000" cy="36933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Szenario 1: </a:t>
            </a:r>
            <a:r>
              <a:rPr lang="de-DE" dirty="0" err="1" smtClean="0"/>
              <a:t>BPlan</a:t>
            </a:r>
            <a:r>
              <a:rPr lang="de-DE" dirty="0" smtClean="0"/>
              <a:t> „Malerviertel" in Aufstellung</a:t>
            </a:r>
            <a:endParaRPr lang="de-DE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3469" y="631908"/>
            <a:ext cx="7934325" cy="19526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1549" y="3572627"/>
            <a:ext cx="3981450" cy="19907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4515" y="3120190"/>
            <a:ext cx="3965793" cy="347336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Rechteck 5"/>
          <p:cNvSpPr/>
          <p:nvPr/>
        </p:nvSpPr>
        <p:spPr>
          <a:xfrm>
            <a:off x="1892968" y="4435642"/>
            <a:ext cx="906379" cy="23261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23044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/>
        </p:nvSpPr>
        <p:spPr>
          <a:xfrm>
            <a:off x="0" y="465083"/>
            <a:ext cx="12192000" cy="639291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8" name="Rechteck 7"/>
          <p:cNvSpPr/>
          <p:nvPr/>
        </p:nvSpPr>
        <p:spPr>
          <a:xfrm>
            <a:off x="0" y="465083"/>
            <a:ext cx="2170659" cy="36933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de-DE" dirty="0"/>
              <a:t>Technische Hinweise 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0" y="0"/>
            <a:ext cx="12192000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Szenario 3</a:t>
            </a:r>
            <a:r>
              <a:rPr lang="de-DE" dirty="0"/>
              <a:t>: georeferenziertes </a:t>
            </a:r>
            <a:r>
              <a:rPr lang="de-DE" dirty="0" smtClean="0"/>
              <a:t>Planbild </a:t>
            </a:r>
            <a:r>
              <a:rPr lang="de-DE" dirty="0" err="1" smtClean="0"/>
              <a:t>BPlan</a:t>
            </a:r>
            <a:r>
              <a:rPr lang="de-DE" dirty="0" smtClean="0"/>
              <a:t> "Malerviertel" ergänzen </a:t>
            </a:r>
            <a:endParaRPr lang="de-DE" dirty="0"/>
          </a:p>
        </p:txBody>
      </p:sp>
      <p:sp>
        <p:nvSpPr>
          <p:cNvPr id="5" name="Rechteck 4"/>
          <p:cNvSpPr/>
          <p:nvPr/>
        </p:nvSpPr>
        <p:spPr>
          <a:xfrm>
            <a:off x="2638097" y="528173"/>
            <a:ext cx="80036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/>
              <a:t>GIMP-Dokumentation unter </a:t>
            </a:r>
            <a:r>
              <a:rPr lang="de-DE" dirty="0">
                <a:hlinkClick r:id="rId2"/>
              </a:rPr>
              <a:t>https://</a:t>
            </a:r>
            <a:r>
              <a:rPr lang="de-DE" dirty="0" smtClean="0">
                <a:hlinkClick r:id="rId2"/>
              </a:rPr>
              <a:t>giswiki.rz.krzn.de/index.php?title=GIMP_TIPPS</a:t>
            </a:r>
            <a:endParaRPr lang="de-DE" dirty="0" smtClean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359" y="1031570"/>
            <a:ext cx="3781425" cy="5629275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1141" y="1221662"/>
            <a:ext cx="4714875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797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/>
        </p:nvSpPr>
        <p:spPr>
          <a:xfrm>
            <a:off x="0" y="465083"/>
            <a:ext cx="12192000" cy="639291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8" name="Rechteck 7"/>
          <p:cNvSpPr/>
          <p:nvPr/>
        </p:nvSpPr>
        <p:spPr>
          <a:xfrm>
            <a:off x="0" y="465083"/>
            <a:ext cx="2170659" cy="36933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de-DE" dirty="0"/>
              <a:t>Technische Hinweise 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0" y="0"/>
            <a:ext cx="12192000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Szenario 3</a:t>
            </a:r>
            <a:r>
              <a:rPr lang="de-DE" dirty="0"/>
              <a:t>: georeferenziertes </a:t>
            </a:r>
            <a:r>
              <a:rPr lang="de-DE" dirty="0" smtClean="0"/>
              <a:t>Planbild </a:t>
            </a:r>
            <a:r>
              <a:rPr lang="de-DE" dirty="0" err="1" smtClean="0"/>
              <a:t>BPlan</a:t>
            </a:r>
            <a:r>
              <a:rPr lang="de-DE" dirty="0" smtClean="0"/>
              <a:t> "Malerviertel" ergänzen </a:t>
            </a:r>
            <a:endParaRPr lang="de-DE" dirty="0"/>
          </a:p>
        </p:txBody>
      </p:sp>
      <p:sp>
        <p:nvSpPr>
          <p:cNvPr id="5" name="Rechteck 4"/>
          <p:cNvSpPr/>
          <p:nvPr/>
        </p:nvSpPr>
        <p:spPr>
          <a:xfrm>
            <a:off x="2638097" y="528173"/>
            <a:ext cx="80036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/>
              <a:t>GIMP-Dokumentation unter </a:t>
            </a:r>
            <a:r>
              <a:rPr lang="de-DE" dirty="0">
                <a:hlinkClick r:id="rId2"/>
              </a:rPr>
              <a:t>https://</a:t>
            </a:r>
            <a:r>
              <a:rPr lang="de-DE" dirty="0" smtClean="0">
                <a:hlinkClick r:id="rId2"/>
              </a:rPr>
              <a:t>giswiki.rz.krzn.de/index.php?title=GIMP_TIPPS</a:t>
            </a:r>
            <a:endParaRPr lang="de-DE" dirty="0" smtClean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4412" y="1563413"/>
            <a:ext cx="4152900" cy="4038600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2797" y="2477577"/>
            <a:ext cx="4114800" cy="140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762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/>
        </p:nvSpPr>
        <p:spPr>
          <a:xfrm>
            <a:off x="0" y="465083"/>
            <a:ext cx="12192000" cy="639291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8" name="Rechteck 7"/>
          <p:cNvSpPr/>
          <p:nvPr/>
        </p:nvSpPr>
        <p:spPr>
          <a:xfrm>
            <a:off x="0" y="465083"/>
            <a:ext cx="2170659" cy="36933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de-DE" dirty="0"/>
              <a:t>Technische Hinweise 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0" y="0"/>
            <a:ext cx="12192000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Szenario 3</a:t>
            </a:r>
            <a:r>
              <a:rPr lang="de-DE" dirty="0"/>
              <a:t>: georeferenziertes </a:t>
            </a:r>
            <a:r>
              <a:rPr lang="de-DE" dirty="0" smtClean="0"/>
              <a:t>Planbild </a:t>
            </a:r>
            <a:r>
              <a:rPr lang="de-DE" dirty="0" err="1" smtClean="0"/>
              <a:t>BPlan</a:t>
            </a:r>
            <a:r>
              <a:rPr lang="de-DE" dirty="0" smtClean="0"/>
              <a:t> "Malerviertel" ergänzen </a:t>
            </a:r>
            <a:endParaRPr lang="de-DE" dirty="0"/>
          </a:p>
        </p:txBody>
      </p:sp>
      <p:sp>
        <p:nvSpPr>
          <p:cNvPr id="5" name="Rechteck 4"/>
          <p:cNvSpPr/>
          <p:nvPr/>
        </p:nvSpPr>
        <p:spPr>
          <a:xfrm>
            <a:off x="2638097" y="528173"/>
            <a:ext cx="80036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/>
              <a:t>GIMP-Dokumentation unter </a:t>
            </a:r>
            <a:r>
              <a:rPr lang="de-DE" dirty="0">
                <a:hlinkClick r:id="rId2"/>
              </a:rPr>
              <a:t>https://</a:t>
            </a:r>
            <a:r>
              <a:rPr lang="de-DE" dirty="0" smtClean="0">
                <a:hlinkClick r:id="rId2"/>
              </a:rPr>
              <a:t>giswiki.rz.krzn.de/index.php?title=GIMP_TIPPS</a:t>
            </a:r>
            <a:endParaRPr lang="de-DE" dirty="0" smtClean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 rotWithShape="1">
          <a:blip r:embed="rId3"/>
          <a:srcRect l="1829" r="1321" b="2024"/>
          <a:stretch/>
        </p:blipFill>
        <p:spPr>
          <a:xfrm>
            <a:off x="622737" y="1396727"/>
            <a:ext cx="11051629" cy="4507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6541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/>
        </p:nvSpPr>
        <p:spPr>
          <a:xfrm>
            <a:off x="0" y="465083"/>
            <a:ext cx="12192000" cy="639291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8" name="Rechteck 7"/>
          <p:cNvSpPr/>
          <p:nvPr/>
        </p:nvSpPr>
        <p:spPr>
          <a:xfrm>
            <a:off x="0" y="465083"/>
            <a:ext cx="2170659" cy="36933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de-DE" dirty="0"/>
              <a:t>Technische Hinweise </a:t>
            </a: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2381250"/>
            <a:ext cx="10410825" cy="2095500"/>
          </a:xfrm>
          <a:prstGeom prst="rect">
            <a:avLst/>
          </a:prstGeom>
        </p:spPr>
      </p:pic>
      <p:sp>
        <p:nvSpPr>
          <p:cNvPr id="5" name="Rechteck 4"/>
          <p:cNvSpPr/>
          <p:nvPr/>
        </p:nvSpPr>
        <p:spPr>
          <a:xfrm>
            <a:off x="2638097" y="528173"/>
            <a:ext cx="80036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 smtClean="0"/>
              <a:t>Dokumentation </a:t>
            </a:r>
            <a:r>
              <a:rPr lang="de-DE" dirty="0"/>
              <a:t>unter </a:t>
            </a:r>
            <a:r>
              <a:rPr lang="de-DE" dirty="0">
                <a:hlinkClick r:id="rId3"/>
              </a:rPr>
              <a:t>https://</a:t>
            </a:r>
            <a:r>
              <a:rPr lang="de-DE" dirty="0" smtClean="0">
                <a:hlinkClick r:id="rId3"/>
              </a:rPr>
              <a:t>giswiki.rz.krzn.de/index.php?title=Georeferenzierung_mit_QGIS</a:t>
            </a:r>
            <a:endParaRPr lang="de-DE" dirty="0" smtClean="0"/>
          </a:p>
          <a:p>
            <a:endParaRPr lang="de-DE" dirty="0" smtClean="0"/>
          </a:p>
        </p:txBody>
      </p:sp>
    </p:spTree>
    <p:extLst>
      <p:ext uri="{BB962C8B-B14F-4D97-AF65-F5344CB8AC3E}">
        <p14:creationId xmlns:p14="http://schemas.microsoft.com/office/powerpoint/2010/main" val="30965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/>
        </p:nvSpPr>
        <p:spPr>
          <a:xfrm>
            <a:off x="0" y="465083"/>
            <a:ext cx="12192000" cy="639291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8" name="Rechteck 7"/>
          <p:cNvSpPr/>
          <p:nvPr/>
        </p:nvSpPr>
        <p:spPr>
          <a:xfrm>
            <a:off x="0" y="465083"/>
            <a:ext cx="2170659" cy="36933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de-DE" dirty="0"/>
              <a:t>Technische Hinweise 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0" y="0"/>
            <a:ext cx="12192000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Szenario 3</a:t>
            </a:r>
            <a:r>
              <a:rPr lang="de-DE" dirty="0"/>
              <a:t>: georeferenziertes </a:t>
            </a:r>
            <a:r>
              <a:rPr lang="de-DE" dirty="0" smtClean="0"/>
              <a:t>Planbild </a:t>
            </a:r>
            <a:r>
              <a:rPr lang="de-DE" dirty="0" err="1" smtClean="0"/>
              <a:t>BPlan</a:t>
            </a:r>
            <a:r>
              <a:rPr lang="de-DE" dirty="0" smtClean="0"/>
              <a:t> "Malerviertel" ergänzen </a:t>
            </a:r>
            <a:endParaRPr lang="de-DE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63771" y="1513983"/>
            <a:ext cx="4638675" cy="4429125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3794" y="1458310"/>
            <a:ext cx="5314950" cy="3657600"/>
          </a:xfrm>
          <a:prstGeom prst="rect">
            <a:avLst/>
          </a:prstGeom>
        </p:spPr>
      </p:pic>
      <p:sp>
        <p:nvSpPr>
          <p:cNvPr id="9" name="Textfeld 8"/>
          <p:cNvSpPr txBox="1"/>
          <p:nvPr/>
        </p:nvSpPr>
        <p:spPr>
          <a:xfrm>
            <a:off x="2854475" y="3026980"/>
            <a:ext cx="46679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800" b="1" dirty="0" smtClean="0">
                <a:solidFill>
                  <a:srgbClr val="FF0000"/>
                </a:solidFill>
              </a:rPr>
              <a:t>x</a:t>
            </a:r>
            <a:endParaRPr lang="de-DE" sz="4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4475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/>
        </p:nvSpPr>
        <p:spPr>
          <a:xfrm>
            <a:off x="0" y="465083"/>
            <a:ext cx="12192000" cy="639291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8" name="Rechteck 7"/>
          <p:cNvSpPr/>
          <p:nvPr/>
        </p:nvSpPr>
        <p:spPr>
          <a:xfrm>
            <a:off x="0" y="465083"/>
            <a:ext cx="2170659" cy="36933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de-DE" dirty="0"/>
              <a:t>Technische Hinweise </a:t>
            </a: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012" y="1313569"/>
            <a:ext cx="10867642" cy="4827100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0" y="0"/>
            <a:ext cx="12192000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Szenario 3</a:t>
            </a:r>
            <a:r>
              <a:rPr lang="de-DE" dirty="0"/>
              <a:t>: georeferenziertes </a:t>
            </a:r>
            <a:r>
              <a:rPr lang="de-DE" dirty="0" smtClean="0"/>
              <a:t>Planbild </a:t>
            </a:r>
            <a:r>
              <a:rPr lang="de-DE" dirty="0" err="1" smtClean="0"/>
              <a:t>BPlan</a:t>
            </a:r>
            <a:r>
              <a:rPr lang="de-DE" dirty="0" smtClean="0"/>
              <a:t> "Malerviertel" ergänzen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46599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/>
        </p:nvSpPr>
        <p:spPr>
          <a:xfrm>
            <a:off x="0" y="465083"/>
            <a:ext cx="12192000" cy="639291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8" name="Rechteck 7"/>
          <p:cNvSpPr/>
          <p:nvPr/>
        </p:nvSpPr>
        <p:spPr>
          <a:xfrm>
            <a:off x="0" y="465083"/>
            <a:ext cx="2170659" cy="36933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de-DE" dirty="0"/>
              <a:t>Technische Hinweise </a:t>
            </a: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144" y="1268536"/>
            <a:ext cx="6619520" cy="954402"/>
          </a:xfrm>
          <a:prstGeom prst="rect">
            <a:avLst/>
          </a:prstGeom>
        </p:spPr>
      </p:pic>
      <p:pic>
        <p:nvPicPr>
          <p:cNvPr id="3" name="Grafik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4103" y="1349101"/>
            <a:ext cx="4267200" cy="5153025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0" y="0"/>
            <a:ext cx="12192000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Szenario 3</a:t>
            </a:r>
            <a:r>
              <a:rPr lang="de-DE" dirty="0"/>
              <a:t>: georeferenziertes </a:t>
            </a:r>
            <a:r>
              <a:rPr lang="de-DE" dirty="0" smtClean="0"/>
              <a:t>Planbild </a:t>
            </a:r>
            <a:r>
              <a:rPr lang="de-DE" dirty="0" err="1" smtClean="0"/>
              <a:t>BPlan</a:t>
            </a:r>
            <a:r>
              <a:rPr lang="de-DE" dirty="0" smtClean="0"/>
              <a:t> "Malerviertel" ergänzen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40661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/>
        </p:nvSpPr>
        <p:spPr>
          <a:xfrm>
            <a:off x="0" y="465083"/>
            <a:ext cx="12192000" cy="639291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8" name="Rechteck 7"/>
          <p:cNvSpPr/>
          <p:nvPr/>
        </p:nvSpPr>
        <p:spPr>
          <a:xfrm>
            <a:off x="0" y="465083"/>
            <a:ext cx="2170659" cy="36933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de-DE" dirty="0"/>
              <a:t>Technische Hinweise 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0" y="0"/>
            <a:ext cx="12192000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Szenario 3</a:t>
            </a:r>
            <a:r>
              <a:rPr lang="de-DE" dirty="0"/>
              <a:t>: georeferenziertes </a:t>
            </a:r>
            <a:r>
              <a:rPr lang="de-DE" dirty="0" smtClean="0"/>
              <a:t>Planbild </a:t>
            </a:r>
            <a:r>
              <a:rPr lang="de-DE" dirty="0" err="1" smtClean="0"/>
              <a:t>BPlan</a:t>
            </a:r>
            <a:r>
              <a:rPr lang="de-DE" dirty="0" smtClean="0"/>
              <a:t> "Malerviertel" ergänzen </a:t>
            </a:r>
            <a:endParaRPr lang="de-DE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23" y="1118822"/>
            <a:ext cx="9160626" cy="5593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394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7737" y="1031301"/>
            <a:ext cx="6096000" cy="4038600"/>
          </a:xfrm>
          <a:prstGeom prst="rect">
            <a:avLst/>
          </a:prstGeom>
        </p:spPr>
      </p:pic>
      <p:sp>
        <p:nvSpPr>
          <p:cNvPr id="4" name="Rechteck 3"/>
          <p:cNvSpPr/>
          <p:nvPr/>
        </p:nvSpPr>
        <p:spPr>
          <a:xfrm>
            <a:off x="8810297" y="6582131"/>
            <a:ext cx="3381703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800" dirty="0">
                <a:solidFill>
                  <a:schemeClr val="bg1">
                    <a:lumMod val="85000"/>
                  </a:schemeClr>
                </a:solidFill>
              </a:rPr>
              <a:t>https://pixabay.com/illustrations/place-name-sign-board-theory-4929731/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0" y="0"/>
            <a:ext cx="12192000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Szenario 3</a:t>
            </a:r>
            <a:r>
              <a:rPr lang="de-DE" dirty="0"/>
              <a:t>: georeferenziertes </a:t>
            </a:r>
            <a:r>
              <a:rPr lang="de-DE" dirty="0" smtClean="0"/>
              <a:t>Planbild </a:t>
            </a:r>
            <a:r>
              <a:rPr lang="de-DE" dirty="0" err="1" smtClean="0"/>
              <a:t>BPlan</a:t>
            </a:r>
            <a:r>
              <a:rPr lang="de-DE" dirty="0" smtClean="0"/>
              <a:t> "Malerviertel" ergänzen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76376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8810297" y="6582131"/>
            <a:ext cx="3381703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800" dirty="0">
                <a:solidFill>
                  <a:schemeClr val="bg1">
                    <a:lumMod val="85000"/>
                  </a:schemeClr>
                </a:solidFill>
              </a:rPr>
              <a:t>https://pixabay.com/illustrations/place-name-sign-board-theory-4929731/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0" y="0"/>
            <a:ext cx="12192000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Szenario 3</a:t>
            </a:r>
            <a:r>
              <a:rPr lang="de-DE" dirty="0"/>
              <a:t>: georeferenziertes </a:t>
            </a:r>
            <a:r>
              <a:rPr lang="de-DE" dirty="0" smtClean="0"/>
              <a:t>Planbild </a:t>
            </a:r>
            <a:r>
              <a:rPr lang="de-DE" dirty="0" err="1" smtClean="0"/>
              <a:t>BPlan</a:t>
            </a:r>
            <a:r>
              <a:rPr lang="de-DE" dirty="0" smtClean="0"/>
              <a:t> "Malerviertel" ergänzen </a:t>
            </a:r>
            <a:endParaRPr lang="de-DE" dirty="0"/>
          </a:p>
        </p:txBody>
      </p:sp>
      <p:sp>
        <p:nvSpPr>
          <p:cNvPr id="2" name="Rechteck 1"/>
          <p:cNvSpPr/>
          <p:nvPr/>
        </p:nvSpPr>
        <p:spPr>
          <a:xfrm>
            <a:off x="3048000" y="2413338"/>
            <a:ext cx="6096000" cy="1846659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de-DE" dirty="0"/>
          </a:p>
          <a:p>
            <a:r>
              <a:rPr lang="de-DE" sz="9600" dirty="0" smtClean="0"/>
              <a:t>PAUSE </a:t>
            </a:r>
            <a:r>
              <a:rPr lang="de-DE" sz="9600" dirty="0" smtClean="0">
                <a:sym typeface="Wingdings" panose="05000000000000000000" pitchFamily="2" charset="2"/>
              </a:rPr>
              <a:t></a:t>
            </a:r>
            <a:endParaRPr lang="de-DE" sz="9600" dirty="0"/>
          </a:p>
        </p:txBody>
      </p:sp>
    </p:spTree>
    <p:extLst>
      <p:ext uri="{BB962C8B-B14F-4D97-AF65-F5344CB8AC3E}">
        <p14:creationId xmlns:p14="http://schemas.microsoft.com/office/powerpoint/2010/main" val="4206934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8126" y="421105"/>
            <a:ext cx="6096000" cy="6096000"/>
          </a:xfrm>
          <a:prstGeom prst="rect">
            <a:avLst/>
          </a:prstGeom>
        </p:spPr>
      </p:pic>
      <p:sp>
        <p:nvSpPr>
          <p:cNvPr id="4" name="Textfeld 3"/>
          <p:cNvSpPr txBox="1"/>
          <p:nvPr/>
        </p:nvSpPr>
        <p:spPr>
          <a:xfrm rot="18884025">
            <a:off x="5006501" y="2806061"/>
            <a:ext cx="3393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latin typeface="Adler" panose="00000400000000000000" pitchFamily="2" charset="0"/>
              </a:rPr>
              <a:t>Aufstellungsbeschluss.pdf </a:t>
            </a:r>
          </a:p>
          <a:p>
            <a:r>
              <a:rPr lang="de-DE" sz="1600" dirty="0" err="1" smtClean="0">
                <a:latin typeface="Adler" panose="00000400000000000000" pitchFamily="2" charset="0"/>
              </a:rPr>
              <a:t>Malerviertel.dxf</a:t>
            </a:r>
            <a:endParaRPr lang="de-DE" sz="1600" dirty="0">
              <a:latin typeface="Adler" panose="00000400000000000000" pitchFamily="2" charset="0"/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0" y="0"/>
            <a:ext cx="12192000" cy="36933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Szenario 1: </a:t>
            </a:r>
            <a:r>
              <a:rPr lang="de-DE" dirty="0" err="1" smtClean="0"/>
              <a:t>BPlan</a:t>
            </a:r>
            <a:r>
              <a:rPr lang="de-DE" dirty="0" smtClean="0"/>
              <a:t> "Malerviertel" in Aufstellung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47395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7794" y="1087820"/>
            <a:ext cx="6915407" cy="2905341"/>
          </a:xfrm>
          <a:prstGeom prst="rect">
            <a:avLst/>
          </a:prstGeom>
        </p:spPr>
      </p:pic>
      <p:sp>
        <p:nvSpPr>
          <p:cNvPr id="2" name="Textfeld 1"/>
          <p:cNvSpPr txBox="1"/>
          <p:nvPr/>
        </p:nvSpPr>
        <p:spPr>
          <a:xfrm>
            <a:off x="0" y="0"/>
            <a:ext cx="12192000" cy="369332"/>
          </a:xfrm>
          <a:prstGeom prst="rect">
            <a:avLst/>
          </a:prstGeom>
          <a:solidFill>
            <a:srgbClr val="CC00FF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Szenario 4: </a:t>
            </a:r>
            <a:r>
              <a:rPr lang="de-DE" dirty="0" err="1" smtClean="0"/>
              <a:t>BPlan</a:t>
            </a:r>
            <a:r>
              <a:rPr lang="de-DE" dirty="0" smtClean="0"/>
              <a:t> "Dürerstraße" in Aufstellung</a:t>
            </a:r>
            <a:endParaRPr lang="de-DE" dirty="0"/>
          </a:p>
        </p:txBody>
      </p:sp>
      <p:sp>
        <p:nvSpPr>
          <p:cNvPr id="6" name="Rechteck 5"/>
          <p:cNvSpPr/>
          <p:nvPr/>
        </p:nvSpPr>
        <p:spPr>
          <a:xfrm>
            <a:off x="7269009" y="3696599"/>
            <a:ext cx="1039419" cy="23261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254" y="3304268"/>
            <a:ext cx="3866165" cy="328875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61879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5290" y="1726987"/>
            <a:ext cx="5081158" cy="3798165"/>
          </a:xfrm>
          <a:prstGeom prst="rect">
            <a:avLst/>
          </a:prstGeom>
        </p:spPr>
      </p:pic>
      <p:sp>
        <p:nvSpPr>
          <p:cNvPr id="6" name="Rechteck 5"/>
          <p:cNvSpPr/>
          <p:nvPr/>
        </p:nvSpPr>
        <p:spPr>
          <a:xfrm rot="1839747">
            <a:off x="3572599" y="3559646"/>
            <a:ext cx="18464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b="1" dirty="0">
                <a:solidFill>
                  <a:srgbClr val="0000FF"/>
                </a:solidFill>
              </a:rPr>
              <a:t>Dürerstraße.gpkg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0" y="0"/>
            <a:ext cx="12192000" cy="369332"/>
          </a:xfrm>
          <a:prstGeom prst="rect">
            <a:avLst/>
          </a:prstGeom>
          <a:solidFill>
            <a:srgbClr val="CC00FF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Szenario 4: </a:t>
            </a:r>
            <a:r>
              <a:rPr lang="de-DE" dirty="0" err="1" smtClean="0"/>
              <a:t>BPlan</a:t>
            </a:r>
            <a:r>
              <a:rPr lang="de-DE" dirty="0" smtClean="0"/>
              <a:t> "Dürerstraße" in Aufstellung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39396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m 2"/>
          <p:cNvGraphicFramePr/>
          <p:nvPr>
            <p:extLst>
              <p:ext uri="{D42A27DB-BD31-4B8C-83A1-F6EECF244321}">
                <p14:modId xmlns:p14="http://schemas.microsoft.com/office/powerpoint/2010/main" val="3293344704"/>
              </p:ext>
            </p:extLst>
          </p:nvPr>
        </p:nvGraphicFramePr>
        <p:xfrm>
          <a:off x="956007" y="797649"/>
          <a:ext cx="10393781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Grafik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7297" y="606972"/>
            <a:ext cx="1895804" cy="2527738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0" y="0"/>
            <a:ext cx="12192000" cy="369332"/>
          </a:xfrm>
          <a:prstGeom prst="rect">
            <a:avLst/>
          </a:prstGeom>
          <a:solidFill>
            <a:srgbClr val="CC00FF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Szenario 4: </a:t>
            </a:r>
            <a:r>
              <a:rPr lang="de-DE" dirty="0" err="1" smtClean="0"/>
              <a:t>BPlan</a:t>
            </a:r>
            <a:r>
              <a:rPr lang="de-DE" dirty="0" smtClean="0"/>
              <a:t> "Dürerstraße" in Aufstellung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26078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7737" y="1031301"/>
            <a:ext cx="6096000" cy="4038600"/>
          </a:xfrm>
          <a:prstGeom prst="rect">
            <a:avLst/>
          </a:prstGeom>
        </p:spPr>
      </p:pic>
      <p:sp>
        <p:nvSpPr>
          <p:cNvPr id="4" name="Rechteck 3"/>
          <p:cNvSpPr/>
          <p:nvPr/>
        </p:nvSpPr>
        <p:spPr>
          <a:xfrm>
            <a:off x="8810297" y="6582131"/>
            <a:ext cx="3381703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800" dirty="0">
                <a:solidFill>
                  <a:schemeClr val="bg1">
                    <a:lumMod val="85000"/>
                  </a:schemeClr>
                </a:solidFill>
              </a:rPr>
              <a:t>https://pixabay.com/illustrations/place-name-sign-board-theory-4929731/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0" y="0"/>
            <a:ext cx="12192000" cy="369332"/>
          </a:xfrm>
          <a:prstGeom prst="rect">
            <a:avLst/>
          </a:prstGeom>
          <a:solidFill>
            <a:srgbClr val="CC00FF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Szenario 4: </a:t>
            </a:r>
            <a:r>
              <a:rPr lang="de-DE" dirty="0" err="1" smtClean="0"/>
              <a:t>BPlan</a:t>
            </a:r>
            <a:r>
              <a:rPr lang="de-DE" dirty="0" smtClean="0"/>
              <a:t> "Dürerstraße" in Aufstellung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24681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/>
          <p:cNvSpPr txBox="1"/>
          <p:nvPr/>
        </p:nvSpPr>
        <p:spPr>
          <a:xfrm>
            <a:off x="0" y="0"/>
            <a:ext cx="12192000" cy="369332"/>
          </a:xfrm>
          <a:prstGeom prst="rect">
            <a:avLst/>
          </a:prstGeom>
          <a:solidFill>
            <a:srgbClr val="00FF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de-DE" dirty="0"/>
              <a:t>Szenario </a:t>
            </a:r>
            <a:r>
              <a:rPr lang="de-DE" dirty="0" smtClean="0"/>
              <a:t>5: </a:t>
            </a:r>
            <a:r>
              <a:rPr lang="de-DE" dirty="0" err="1"/>
              <a:t>BPlan</a:t>
            </a:r>
            <a:r>
              <a:rPr lang="de-DE" dirty="0"/>
              <a:t> </a:t>
            </a:r>
            <a:r>
              <a:rPr lang="de-DE" dirty="0" smtClean="0"/>
              <a:t>"Dürerstraße" wird rechtskräftig</a:t>
            </a:r>
            <a:endParaRPr lang="de-DE" dirty="0"/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5" y="1709737"/>
            <a:ext cx="7715250" cy="3438525"/>
          </a:xfrm>
          <a:prstGeom prst="rect">
            <a:avLst/>
          </a:prstGeom>
        </p:spPr>
      </p:pic>
      <p:sp>
        <p:nvSpPr>
          <p:cNvPr id="6" name="Rechteck 5"/>
          <p:cNvSpPr/>
          <p:nvPr/>
        </p:nvSpPr>
        <p:spPr>
          <a:xfrm>
            <a:off x="8348947" y="4595233"/>
            <a:ext cx="1291667" cy="23261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/>
        </p:nvSpPr>
        <p:spPr>
          <a:xfrm>
            <a:off x="2238375" y="4827844"/>
            <a:ext cx="1291667" cy="23261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7402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/>
          <p:cNvSpPr txBox="1"/>
          <p:nvPr/>
        </p:nvSpPr>
        <p:spPr>
          <a:xfrm>
            <a:off x="0" y="0"/>
            <a:ext cx="12192000" cy="369332"/>
          </a:xfrm>
          <a:prstGeom prst="rect">
            <a:avLst/>
          </a:prstGeom>
          <a:solidFill>
            <a:srgbClr val="00FF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de-DE" dirty="0"/>
              <a:t>Szenario </a:t>
            </a:r>
            <a:r>
              <a:rPr lang="de-DE" dirty="0" smtClean="0"/>
              <a:t>5: </a:t>
            </a:r>
            <a:r>
              <a:rPr lang="de-DE" dirty="0" err="1"/>
              <a:t>BPlan</a:t>
            </a:r>
            <a:r>
              <a:rPr lang="de-DE" dirty="0"/>
              <a:t> </a:t>
            </a:r>
            <a:r>
              <a:rPr lang="de-DE" dirty="0" smtClean="0"/>
              <a:t>"Dürerstraße" wird rechtskräftig</a:t>
            </a:r>
            <a:endParaRPr lang="de-DE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3696" y="635054"/>
            <a:ext cx="8397766" cy="5932391"/>
          </a:xfrm>
          <a:prstGeom prst="rect">
            <a:avLst/>
          </a:prstGeom>
        </p:spPr>
      </p:pic>
      <p:pic>
        <p:nvPicPr>
          <p:cNvPr id="2" name="Grafik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9945" y="3972738"/>
            <a:ext cx="5445672" cy="1165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977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m 2"/>
          <p:cNvGraphicFramePr/>
          <p:nvPr>
            <p:extLst>
              <p:ext uri="{D42A27DB-BD31-4B8C-83A1-F6EECF244321}">
                <p14:modId xmlns:p14="http://schemas.microsoft.com/office/powerpoint/2010/main" val="1212429298"/>
              </p:ext>
            </p:extLst>
          </p:nvPr>
        </p:nvGraphicFramePr>
        <p:xfrm>
          <a:off x="956007" y="797649"/>
          <a:ext cx="10393781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feld 6"/>
          <p:cNvSpPr txBox="1"/>
          <p:nvPr/>
        </p:nvSpPr>
        <p:spPr>
          <a:xfrm>
            <a:off x="0" y="0"/>
            <a:ext cx="12192000" cy="369332"/>
          </a:xfrm>
          <a:prstGeom prst="rect">
            <a:avLst/>
          </a:prstGeom>
          <a:solidFill>
            <a:srgbClr val="00FF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de-DE" dirty="0"/>
              <a:t>Szenario </a:t>
            </a:r>
            <a:r>
              <a:rPr lang="de-DE" dirty="0" smtClean="0"/>
              <a:t>5: </a:t>
            </a:r>
            <a:r>
              <a:rPr lang="de-DE" dirty="0" err="1"/>
              <a:t>BPlan</a:t>
            </a:r>
            <a:r>
              <a:rPr lang="de-DE" dirty="0"/>
              <a:t> </a:t>
            </a:r>
            <a:r>
              <a:rPr lang="de-DE" dirty="0" smtClean="0"/>
              <a:t>"Dürerstraße" wird rechtskräftig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49958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7737" y="1031301"/>
            <a:ext cx="6096000" cy="4038600"/>
          </a:xfrm>
          <a:prstGeom prst="rect">
            <a:avLst/>
          </a:prstGeom>
        </p:spPr>
      </p:pic>
      <p:sp>
        <p:nvSpPr>
          <p:cNvPr id="4" name="Rechteck 3"/>
          <p:cNvSpPr/>
          <p:nvPr/>
        </p:nvSpPr>
        <p:spPr>
          <a:xfrm>
            <a:off x="8810297" y="6582131"/>
            <a:ext cx="3381703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800" dirty="0">
                <a:solidFill>
                  <a:schemeClr val="bg1">
                    <a:lumMod val="85000"/>
                  </a:schemeClr>
                </a:solidFill>
              </a:rPr>
              <a:t>https://pixabay.com/illustrations/place-name-sign-board-theory-4929731/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0" y="0"/>
            <a:ext cx="12192000" cy="369332"/>
          </a:xfrm>
          <a:prstGeom prst="rect">
            <a:avLst/>
          </a:prstGeom>
          <a:solidFill>
            <a:srgbClr val="00FF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de-DE" dirty="0"/>
              <a:t>Szenario </a:t>
            </a:r>
            <a:r>
              <a:rPr lang="de-DE" dirty="0" smtClean="0"/>
              <a:t>5: </a:t>
            </a:r>
            <a:r>
              <a:rPr lang="de-DE" dirty="0" err="1"/>
              <a:t>BPlan</a:t>
            </a:r>
            <a:r>
              <a:rPr lang="de-DE" dirty="0"/>
              <a:t> </a:t>
            </a:r>
            <a:r>
              <a:rPr lang="de-DE" dirty="0" smtClean="0"/>
              <a:t>"Dürerstraße" wird rechtskräftig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40077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0" y="0"/>
            <a:ext cx="12192000" cy="369332"/>
          </a:xfrm>
          <a:prstGeom prst="rect">
            <a:avLst/>
          </a:prstGeom>
          <a:solidFill>
            <a:srgbClr val="FF0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de-DE" dirty="0"/>
              <a:t>Szenario </a:t>
            </a:r>
            <a:r>
              <a:rPr lang="de-DE" dirty="0" smtClean="0"/>
              <a:t>6: </a:t>
            </a:r>
            <a:r>
              <a:rPr lang="de-DE" dirty="0" err="1"/>
              <a:t>BPlan</a:t>
            </a:r>
            <a:r>
              <a:rPr lang="de-DE" dirty="0"/>
              <a:t> </a:t>
            </a:r>
            <a:r>
              <a:rPr lang="de-DE" dirty="0" smtClean="0"/>
              <a:t>„Malerviertel" Umring anpassen</a:t>
            </a:r>
            <a:endParaRPr lang="de-DE" dirty="0"/>
          </a:p>
        </p:txBody>
      </p:sp>
      <p:sp>
        <p:nvSpPr>
          <p:cNvPr id="3" name="Textfeld 2"/>
          <p:cNvSpPr txBox="1"/>
          <p:nvPr/>
        </p:nvSpPr>
        <p:spPr>
          <a:xfrm>
            <a:off x="1150883" y="670035"/>
            <a:ext cx="1025928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Problem: </a:t>
            </a:r>
          </a:p>
          <a:p>
            <a:r>
              <a:rPr lang="de-DE" sz="2400" dirty="0" smtClean="0"/>
              <a:t>Mit der Rechtskraft von „Dürerstraße“ wird ein Teil von „Malerviertel“ überplant </a:t>
            </a:r>
          </a:p>
          <a:p>
            <a:r>
              <a:rPr lang="de-DE" sz="2400" dirty="0" smtClean="0"/>
              <a:t>und muss im Umring </a:t>
            </a:r>
            <a:r>
              <a:rPr lang="de-DE" sz="2400" dirty="0" smtClean="0">
                <a:solidFill>
                  <a:schemeClr val="bg1">
                    <a:lumMod val="85000"/>
                  </a:schemeClr>
                </a:solidFill>
              </a:rPr>
              <a:t>und der Rasterdatei </a:t>
            </a:r>
            <a:r>
              <a:rPr lang="de-DE" sz="2400" dirty="0" smtClean="0"/>
              <a:t>von „Malerviertel“ gelöscht werden</a:t>
            </a:r>
            <a:endParaRPr lang="de-DE" sz="2400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466" y="2090574"/>
            <a:ext cx="4800600" cy="4552950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0903" y="2090574"/>
            <a:ext cx="3686175" cy="1933575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05295" y="4405344"/>
            <a:ext cx="2247900" cy="2276475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86450" y="4405345"/>
            <a:ext cx="2247900" cy="2276475"/>
          </a:xfrm>
          <a:prstGeom prst="rect">
            <a:avLst/>
          </a:prstGeom>
        </p:spPr>
      </p:pic>
      <p:sp>
        <p:nvSpPr>
          <p:cNvPr id="9" name="Textfeld 8"/>
          <p:cNvSpPr txBox="1"/>
          <p:nvPr/>
        </p:nvSpPr>
        <p:spPr>
          <a:xfrm>
            <a:off x="6589986" y="5399690"/>
            <a:ext cx="425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alt</a:t>
            </a:r>
            <a:endParaRPr lang="de-DE" dirty="0"/>
          </a:p>
        </p:txBody>
      </p:sp>
      <p:sp>
        <p:nvSpPr>
          <p:cNvPr id="10" name="Textfeld 9"/>
          <p:cNvSpPr txBox="1"/>
          <p:nvPr/>
        </p:nvSpPr>
        <p:spPr>
          <a:xfrm>
            <a:off x="8937734" y="5399690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</a:rPr>
              <a:t>neu</a:t>
            </a:r>
            <a:endParaRPr lang="de-D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2611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m 2"/>
          <p:cNvGraphicFramePr/>
          <p:nvPr>
            <p:extLst>
              <p:ext uri="{D42A27DB-BD31-4B8C-83A1-F6EECF244321}">
                <p14:modId xmlns:p14="http://schemas.microsoft.com/office/powerpoint/2010/main" val="2332250166"/>
              </p:ext>
            </p:extLst>
          </p:nvPr>
        </p:nvGraphicFramePr>
        <p:xfrm>
          <a:off x="956007" y="797649"/>
          <a:ext cx="10393781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feld 3"/>
          <p:cNvSpPr txBox="1"/>
          <p:nvPr/>
        </p:nvSpPr>
        <p:spPr>
          <a:xfrm>
            <a:off x="0" y="0"/>
            <a:ext cx="12192000" cy="369332"/>
          </a:xfrm>
          <a:prstGeom prst="rect">
            <a:avLst/>
          </a:prstGeom>
          <a:solidFill>
            <a:srgbClr val="FF0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de-DE" dirty="0"/>
              <a:t>Szenario </a:t>
            </a:r>
            <a:r>
              <a:rPr lang="de-DE" dirty="0" smtClean="0"/>
              <a:t>6: </a:t>
            </a:r>
            <a:r>
              <a:rPr lang="de-DE" dirty="0" err="1"/>
              <a:t>BPlan</a:t>
            </a:r>
            <a:r>
              <a:rPr lang="de-DE" dirty="0"/>
              <a:t> </a:t>
            </a:r>
            <a:r>
              <a:rPr lang="de-DE" dirty="0" smtClean="0"/>
              <a:t>"Malerviertel" Umring anpassen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86605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0" y="0"/>
            <a:ext cx="12192000" cy="36933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Szenario 1: </a:t>
            </a:r>
            <a:r>
              <a:rPr lang="de-DE" dirty="0" err="1" smtClean="0"/>
              <a:t>BPlan</a:t>
            </a:r>
            <a:r>
              <a:rPr lang="de-DE" dirty="0" smtClean="0"/>
              <a:t> "Malerviertel" in Aufstellung</a:t>
            </a:r>
            <a:endParaRPr lang="de-DE" dirty="0"/>
          </a:p>
        </p:txBody>
      </p:sp>
      <p:graphicFrame>
        <p:nvGraphicFramePr>
          <p:cNvPr id="3" name="Diagramm 2"/>
          <p:cNvGraphicFramePr/>
          <p:nvPr>
            <p:extLst>
              <p:ext uri="{D42A27DB-BD31-4B8C-83A1-F6EECF244321}">
                <p14:modId xmlns:p14="http://schemas.microsoft.com/office/powerpoint/2010/main" val="1423462627"/>
              </p:ext>
            </p:extLst>
          </p:nvPr>
        </p:nvGraphicFramePr>
        <p:xfrm>
          <a:off x="956007" y="797649"/>
          <a:ext cx="10393781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8739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/>
        </p:nvSpPr>
        <p:spPr>
          <a:xfrm>
            <a:off x="0" y="465083"/>
            <a:ext cx="12192000" cy="639291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Erst </a:t>
            </a:r>
            <a:endParaRPr lang="de-DE" dirty="0"/>
          </a:p>
        </p:txBody>
      </p:sp>
      <p:sp>
        <p:nvSpPr>
          <p:cNvPr id="8" name="Rechteck 7"/>
          <p:cNvSpPr/>
          <p:nvPr/>
        </p:nvSpPr>
        <p:spPr>
          <a:xfrm>
            <a:off x="0" y="465083"/>
            <a:ext cx="2170659" cy="36933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de-DE" dirty="0"/>
              <a:t>Technische Hinweise </a:t>
            </a:r>
          </a:p>
        </p:txBody>
      </p:sp>
      <p:sp>
        <p:nvSpPr>
          <p:cNvPr id="9" name="Textfeld 8"/>
          <p:cNvSpPr txBox="1"/>
          <p:nvPr/>
        </p:nvSpPr>
        <p:spPr>
          <a:xfrm>
            <a:off x="0" y="0"/>
            <a:ext cx="12192000" cy="369332"/>
          </a:xfrm>
          <a:prstGeom prst="rect">
            <a:avLst/>
          </a:prstGeom>
          <a:solidFill>
            <a:srgbClr val="FF0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de-DE" dirty="0"/>
              <a:t>Szenario </a:t>
            </a:r>
            <a:r>
              <a:rPr lang="de-DE" dirty="0" smtClean="0"/>
              <a:t>6: </a:t>
            </a:r>
            <a:r>
              <a:rPr lang="de-DE" dirty="0" err="1"/>
              <a:t>BPlan</a:t>
            </a:r>
            <a:r>
              <a:rPr lang="de-DE" dirty="0"/>
              <a:t> </a:t>
            </a:r>
            <a:r>
              <a:rPr lang="de-DE" dirty="0" smtClean="0"/>
              <a:t>"Malerviertel" Umring anpassen</a:t>
            </a:r>
            <a:endParaRPr lang="de-DE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905" y="1777398"/>
            <a:ext cx="4229100" cy="3933825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5531" y="1777398"/>
            <a:ext cx="5021467" cy="2654026"/>
          </a:xfrm>
          <a:prstGeom prst="rect">
            <a:avLst/>
          </a:prstGeom>
        </p:spPr>
      </p:pic>
      <p:sp>
        <p:nvSpPr>
          <p:cNvPr id="10" name="Textfeld 9"/>
          <p:cNvSpPr txBox="1"/>
          <p:nvPr/>
        </p:nvSpPr>
        <p:spPr>
          <a:xfrm>
            <a:off x="2538249" y="1200647"/>
            <a:ext cx="6420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alte XPlan-Zip aus XPlanBox downloaden, nicht löschen (sicherer)</a:t>
            </a:r>
            <a:endParaRPr lang="de-DE" dirty="0"/>
          </a:p>
        </p:txBody>
      </p:sp>
      <p:sp>
        <p:nvSpPr>
          <p:cNvPr id="11" name="Textfeld 10"/>
          <p:cNvSpPr txBox="1"/>
          <p:nvPr/>
        </p:nvSpPr>
        <p:spPr>
          <a:xfrm>
            <a:off x="2399122" y="6015288"/>
            <a:ext cx="71597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e</a:t>
            </a:r>
            <a:r>
              <a:rPr lang="de-DE" dirty="0" smtClean="0"/>
              <a:t>rst neue XPlan-Zip hochladen, nach Kontrolle dann alte löschen (sicherer)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63687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7737" y="1031301"/>
            <a:ext cx="6096000" cy="4038600"/>
          </a:xfrm>
          <a:prstGeom prst="rect">
            <a:avLst/>
          </a:prstGeom>
        </p:spPr>
      </p:pic>
      <p:sp>
        <p:nvSpPr>
          <p:cNvPr id="4" name="Rechteck 3"/>
          <p:cNvSpPr/>
          <p:nvPr/>
        </p:nvSpPr>
        <p:spPr>
          <a:xfrm>
            <a:off x="8810297" y="6582131"/>
            <a:ext cx="3381703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800" dirty="0">
                <a:solidFill>
                  <a:schemeClr val="bg1">
                    <a:lumMod val="85000"/>
                  </a:schemeClr>
                </a:solidFill>
              </a:rPr>
              <a:t>https://pixabay.com/illustrations/place-name-sign-board-theory-4929731/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0" y="0"/>
            <a:ext cx="12192000" cy="369332"/>
          </a:xfrm>
          <a:prstGeom prst="rect">
            <a:avLst/>
          </a:prstGeom>
          <a:solidFill>
            <a:srgbClr val="FF0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de-DE" dirty="0"/>
              <a:t>Szenario </a:t>
            </a:r>
            <a:r>
              <a:rPr lang="de-DE" dirty="0" smtClean="0"/>
              <a:t>6: </a:t>
            </a:r>
            <a:r>
              <a:rPr lang="de-DE" dirty="0" err="1"/>
              <a:t>BPlan</a:t>
            </a:r>
            <a:r>
              <a:rPr lang="de-DE" dirty="0"/>
              <a:t> </a:t>
            </a:r>
            <a:r>
              <a:rPr lang="de-DE" dirty="0" smtClean="0"/>
              <a:t>"Malerviertel" Umring anpassen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73052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0" y="3093326"/>
            <a:ext cx="3619500" cy="3619500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2050" y="3074276"/>
            <a:ext cx="3600450" cy="3657600"/>
          </a:xfrm>
          <a:prstGeom prst="rect">
            <a:avLst/>
          </a:prstGeom>
        </p:spPr>
      </p:pic>
      <p:sp>
        <p:nvSpPr>
          <p:cNvPr id="2" name="Textfeld 1"/>
          <p:cNvSpPr txBox="1"/>
          <p:nvPr/>
        </p:nvSpPr>
        <p:spPr>
          <a:xfrm>
            <a:off x="0" y="0"/>
            <a:ext cx="12192000" cy="369332"/>
          </a:xfrm>
          <a:prstGeom prst="rect">
            <a:avLst/>
          </a:prstGeom>
          <a:solidFill>
            <a:srgbClr val="FFFF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Szenario </a:t>
            </a:r>
            <a:r>
              <a:rPr lang="de-DE" dirty="0" smtClean="0">
                <a:solidFill>
                  <a:schemeClr val="tx1"/>
                </a:solidFill>
              </a:rPr>
              <a:t>7: Rasterbild "Malerviertel" anpassen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1150883" y="670035"/>
            <a:ext cx="1025928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Problem: </a:t>
            </a:r>
          </a:p>
          <a:p>
            <a:r>
              <a:rPr lang="de-DE" sz="2400" dirty="0" smtClean="0"/>
              <a:t>Mit der Rechtskraft von „Dürerstraße“ wird ein Teil von „Malerviertel“ überplant </a:t>
            </a:r>
          </a:p>
          <a:p>
            <a:r>
              <a:rPr lang="de-DE" sz="2400" dirty="0" smtClean="0"/>
              <a:t>und muss in</a:t>
            </a:r>
            <a:r>
              <a:rPr lang="de-DE" sz="2400" dirty="0" smtClean="0">
                <a:solidFill>
                  <a:schemeClr val="bg1">
                    <a:lumMod val="85000"/>
                  </a:schemeClr>
                </a:solidFill>
              </a:rPr>
              <a:t> Umring und </a:t>
            </a:r>
            <a:r>
              <a:rPr lang="de-DE" sz="2400" dirty="0" smtClean="0"/>
              <a:t>der Rasterdatei von „Malerviertel“ gelöscht werden</a:t>
            </a:r>
            <a:endParaRPr lang="de-DE" sz="2400" dirty="0"/>
          </a:p>
        </p:txBody>
      </p:sp>
      <p:sp>
        <p:nvSpPr>
          <p:cNvPr id="9" name="Textfeld 8"/>
          <p:cNvSpPr txBox="1"/>
          <p:nvPr/>
        </p:nvSpPr>
        <p:spPr>
          <a:xfrm>
            <a:off x="5357820" y="3338927"/>
            <a:ext cx="425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alt</a:t>
            </a:r>
            <a:endParaRPr lang="de-DE" dirty="0"/>
          </a:p>
        </p:txBody>
      </p:sp>
      <p:sp>
        <p:nvSpPr>
          <p:cNvPr id="10" name="Textfeld 9"/>
          <p:cNvSpPr txBox="1"/>
          <p:nvPr/>
        </p:nvSpPr>
        <p:spPr>
          <a:xfrm>
            <a:off x="8851471" y="3338927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neu</a:t>
            </a:r>
            <a:endParaRPr lang="de-DE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5744" y="2624794"/>
            <a:ext cx="381000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2210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m 2"/>
          <p:cNvGraphicFramePr/>
          <p:nvPr>
            <p:extLst>
              <p:ext uri="{D42A27DB-BD31-4B8C-83A1-F6EECF244321}">
                <p14:modId xmlns:p14="http://schemas.microsoft.com/office/powerpoint/2010/main" val="3201366373"/>
              </p:ext>
            </p:extLst>
          </p:nvPr>
        </p:nvGraphicFramePr>
        <p:xfrm>
          <a:off x="956007" y="797649"/>
          <a:ext cx="10393781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feld 4"/>
          <p:cNvSpPr txBox="1"/>
          <p:nvPr/>
        </p:nvSpPr>
        <p:spPr>
          <a:xfrm>
            <a:off x="0" y="0"/>
            <a:ext cx="12192000" cy="369332"/>
          </a:xfrm>
          <a:prstGeom prst="rect">
            <a:avLst/>
          </a:prstGeom>
          <a:solidFill>
            <a:srgbClr val="FFFF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Szenario </a:t>
            </a:r>
            <a:r>
              <a:rPr lang="de-DE" dirty="0" smtClean="0">
                <a:solidFill>
                  <a:schemeClr val="tx1"/>
                </a:solidFill>
              </a:rPr>
              <a:t>7: Rasterbild "Malerviertel" anpassen</a:t>
            </a:r>
            <a:endParaRPr lang="de-DE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1579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/>
        </p:nvSpPr>
        <p:spPr>
          <a:xfrm>
            <a:off x="0" y="465083"/>
            <a:ext cx="12192000" cy="639291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8" name="Rechteck 7"/>
          <p:cNvSpPr/>
          <p:nvPr/>
        </p:nvSpPr>
        <p:spPr>
          <a:xfrm>
            <a:off x="0" y="465083"/>
            <a:ext cx="2170659" cy="36933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de-DE" dirty="0"/>
              <a:t>Technische Hinweise </a:t>
            </a: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180" y="1087820"/>
            <a:ext cx="5314950" cy="3657600"/>
          </a:xfrm>
          <a:prstGeom prst="rect">
            <a:avLst/>
          </a:prstGeom>
        </p:spPr>
      </p:pic>
      <p:sp>
        <p:nvSpPr>
          <p:cNvPr id="9" name="Textfeld 8"/>
          <p:cNvSpPr txBox="1"/>
          <p:nvPr/>
        </p:nvSpPr>
        <p:spPr>
          <a:xfrm>
            <a:off x="1467110" y="2085623"/>
            <a:ext cx="46679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800" b="1" dirty="0" smtClean="0">
                <a:solidFill>
                  <a:srgbClr val="FF0000"/>
                </a:solidFill>
              </a:rPr>
              <a:t>x</a:t>
            </a:r>
            <a:endParaRPr lang="de-DE" sz="4800" b="1" dirty="0">
              <a:solidFill>
                <a:srgbClr val="FF0000"/>
              </a:solidFill>
            </a:endParaRPr>
          </a:p>
        </p:txBody>
      </p:sp>
      <p:sp>
        <p:nvSpPr>
          <p:cNvPr id="10" name="Textfeld 9"/>
          <p:cNvSpPr txBox="1"/>
          <p:nvPr/>
        </p:nvSpPr>
        <p:spPr>
          <a:xfrm>
            <a:off x="0" y="0"/>
            <a:ext cx="12192000" cy="369332"/>
          </a:xfrm>
          <a:prstGeom prst="rect">
            <a:avLst/>
          </a:prstGeom>
          <a:solidFill>
            <a:srgbClr val="FFFF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Szenario </a:t>
            </a:r>
            <a:r>
              <a:rPr lang="de-DE" dirty="0" smtClean="0">
                <a:solidFill>
                  <a:schemeClr val="tx1"/>
                </a:solidFill>
              </a:rPr>
              <a:t>7: Rasterbild "Malerviertel" anpassen</a:t>
            </a:r>
            <a:endParaRPr lang="de-DE" dirty="0">
              <a:solidFill>
                <a:schemeClr val="tx1"/>
              </a:solidFill>
            </a:endParaRPr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9310" y="1087820"/>
            <a:ext cx="3000375" cy="4752975"/>
          </a:xfrm>
          <a:prstGeom prst="rect">
            <a:avLst/>
          </a:prstGeom>
        </p:spPr>
      </p:pic>
      <p:pic>
        <p:nvPicPr>
          <p:cNvPr id="12" name="Grafik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01592" y="2432816"/>
            <a:ext cx="3238500" cy="2457450"/>
          </a:xfrm>
          <a:prstGeom prst="rect">
            <a:avLst/>
          </a:prstGeom>
        </p:spPr>
      </p:pic>
      <p:sp>
        <p:nvSpPr>
          <p:cNvPr id="13" name="Textfeld 12"/>
          <p:cNvSpPr txBox="1"/>
          <p:nvPr/>
        </p:nvSpPr>
        <p:spPr>
          <a:xfrm>
            <a:off x="649642" y="6140669"/>
            <a:ext cx="111942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>
                    <a:lumMod val="85000"/>
                  </a:schemeClr>
                </a:solidFill>
              </a:rPr>
              <a:t>Die Alternative „Rasterplan (Malerviertel alt) auf Polygon (Malerviertel neu) zuschneiden“ würde auch funktionieren. </a:t>
            </a:r>
            <a:endParaRPr lang="de-DE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8692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/>
        </p:nvSpPr>
        <p:spPr>
          <a:xfrm>
            <a:off x="0" y="465083"/>
            <a:ext cx="12192000" cy="639291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8" name="Rechteck 7"/>
          <p:cNvSpPr/>
          <p:nvPr/>
        </p:nvSpPr>
        <p:spPr>
          <a:xfrm>
            <a:off x="0" y="465083"/>
            <a:ext cx="2170659" cy="36933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de-DE" dirty="0"/>
              <a:t>Technische Hinweise </a:t>
            </a: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144" y="1268536"/>
            <a:ext cx="6619520" cy="954402"/>
          </a:xfrm>
          <a:prstGeom prst="rect">
            <a:avLst/>
          </a:prstGeom>
        </p:spPr>
      </p:pic>
      <p:pic>
        <p:nvPicPr>
          <p:cNvPr id="3" name="Grafik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4103" y="1349101"/>
            <a:ext cx="4267200" cy="5153025"/>
          </a:xfrm>
          <a:prstGeom prst="rect">
            <a:avLst/>
          </a:prstGeom>
        </p:spPr>
      </p:pic>
      <p:sp>
        <p:nvSpPr>
          <p:cNvPr id="9" name="Textfeld 8"/>
          <p:cNvSpPr txBox="1"/>
          <p:nvPr/>
        </p:nvSpPr>
        <p:spPr>
          <a:xfrm>
            <a:off x="0" y="0"/>
            <a:ext cx="12192000" cy="369332"/>
          </a:xfrm>
          <a:prstGeom prst="rect">
            <a:avLst/>
          </a:prstGeom>
          <a:solidFill>
            <a:srgbClr val="FFFF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Szenario </a:t>
            </a:r>
            <a:r>
              <a:rPr lang="de-DE" dirty="0" smtClean="0">
                <a:solidFill>
                  <a:schemeClr val="tx1"/>
                </a:solidFill>
              </a:rPr>
              <a:t>7: Rasterbild "Malerviertel" anpassen</a:t>
            </a:r>
            <a:endParaRPr lang="de-DE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933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7737" y="1031301"/>
            <a:ext cx="6096000" cy="4038600"/>
          </a:xfrm>
          <a:prstGeom prst="rect">
            <a:avLst/>
          </a:prstGeom>
        </p:spPr>
      </p:pic>
      <p:sp>
        <p:nvSpPr>
          <p:cNvPr id="4" name="Rechteck 3"/>
          <p:cNvSpPr/>
          <p:nvPr/>
        </p:nvSpPr>
        <p:spPr>
          <a:xfrm>
            <a:off x="8810297" y="6582131"/>
            <a:ext cx="3381703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800" dirty="0">
                <a:solidFill>
                  <a:schemeClr val="bg1">
                    <a:lumMod val="85000"/>
                  </a:schemeClr>
                </a:solidFill>
              </a:rPr>
              <a:t>https://pixabay.com/illustrations/place-name-sign-board-theory-4929731/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0" y="0"/>
            <a:ext cx="12192000" cy="369332"/>
          </a:xfrm>
          <a:prstGeom prst="rect">
            <a:avLst/>
          </a:prstGeom>
          <a:solidFill>
            <a:srgbClr val="FFFF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Szenario </a:t>
            </a:r>
            <a:r>
              <a:rPr lang="de-DE" dirty="0" smtClean="0">
                <a:solidFill>
                  <a:schemeClr val="tx1"/>
                </a:solidFill>
              </a:rPr>
              <a:t>7: Rasterbild "Malerviertel" anpassen</a:t>
            </a:r>
            <a:endParaRPr lang="de-DE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0025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725214" y="4966138"/>
            <a:ext cx="3490892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600" dirty="0" smtClean="0">
                <a:solidFill>
                  <a:srgbClr val="FFFF00"/>
                </a:solidFill>
              </a:rPr>
              <a:t>Geschafft …</a:t>
            </a:r>
            <a:r>
              <a:rPr lang="de-DE" sz="3600" dirty="0" smtClean="0">
                <a:solidFill>
                  <a:srgbClr val="FFFF00"/>
                </a:solidFill>
                <a:sym typeface="Wingdings" panose="05000000000000000000" pitchFamily="2" charset="2"/>
              </a:rPr>
              <a:t></a:t>
            </a:r>
            <a:r>
              <a:rPr lang="de-DE" sz="3600" dirty="0" smtClean="0">
                <a:solidFill>
                  <a:srgbClr val="FFFF00"/>
                </a:solidFill>
              </a:rPr>
              <a:t>….!</a:t>
            </a:r>
          </a:p>
          <a:p>
            <a:endParaRPr lang="de-DE" sz="3600" dirty="0">
              <a:solidFill>
                <a:srgbClr val="FFFF00"/>
              </a:solidFill>
            </a:endParaRPr>
          </a:p>
          <a:p>
            <a:r>
              <a:rPr lang="de-DE" sz="3600" dirty="0" smtClean="0">
                <a:solidFill>
                  <a:srgbClr val="FFFF00"/>
                </a:solidFill>
              </a:rPr>
              <a:t>Noch Fragen ???</a:t>
            </a:r>
            <a:endParaRPr lang="de-DE" sz="36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147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/>
          <p:cNvSpPr txBox="1"/>
          <p:nvPr/>
        </p:nvSpPr>
        <p:spPr>
          <a:xfrm>
            <a:off x="0" y="0"/>
            <a:ext cx="12192000" cy="36933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Szenario 1: </a:t>
            </a:r>
            <a:r>
              <a:rPr lang="de-DE" dirty="0" err="1" smtClean="0"/>
              <a:t>BPlan</a:t>
            </a:r>
            <a:r>
              <a:rPr lang="de-DE" dirty="0" smtClean="0"/>
              <a:t> "Malerviertel" in Aufstellung</a:t>
            </a:r>
            <a:endParaRPr lang="de-DE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582431"/>
            <a:ext cx="4567238" cy="490142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Textfeld 4"/>
          <p:cNvSpPr txBox="1"/>
          <p:nvPr/>
        </p:nvSpPr>
        <p:spPr>
          <a:xfrm>
            <a:off x="5953125" y="1562100"/>
            <a:ext cx="5016117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b="1" u="sng" dirty="0" smtClean="0"/>
              <a:t>Ergebnis</a:t>
            </a:r>
          </a:p>
          <a:p>
            <a:r>
              <a:rPr lang="de-DE" sz="2000" dirty="0" smtClean="0"/>
              <a:t>„BPlan in Aufstellung“ ist als Umring verfügbar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000" dirty="0" smtClean="0"/>
              <a:t>in WMS und WFS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000" dirty="0" smtClean="0"/>
              <a:t>im GMSC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000" dirty="0" smtClean="0"/>
              <a:t>im Geoportal Niederrhein</a:t>
            </a:r>
          </a:p>
          <a:p>
            <a:endParaRPr lang="de-DE" sz="2000" dirty="0"/>
          </a:p>
        </p:txBody>
      </p:sp>
    </p:spTree>
    <p:extLst>
      <p:ext uri="{BB962C8B-B14F-4D97-AF65-F5344CB8AC3E}">
        <p14:creationId xmlns:p14="http://schemas.microsoft.com/office/powerpoint/2010/main" val="1780924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/>
        </p:nvSpPr>
        <p:spPr>
          <a:xfrm>
            <a:off x="0" y="465083"/>
            <a:ext cx="12192000" cy="639291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" name="Textfeld 2"/>
          <p:cNvSpPr txBox="1"/>
          <p:nvPr/>
        </p:nvSpPr>
        <p:spPr>
          <a:xfrm>
            <a:off x="0" y="0"/>
            <a:ext cx="12192000" cy="36933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Szenario 1: </a:t>
            </a:r>
            <a:r>
              <a:rPr lang="de-DE" dirty="0" err="1" smtClean="0"/>
              <a:t>BPlan</a:t>
            </a:r>
            <a:r>
              <a:rPr lang="de-DE" dirty="0" smtClean="0"/>
              <a:t> "Malerviertel" in Aufstellung</a:t>
            </a:r>
            <a:endParaRPr lang="de-DE" dirty="0"/>
          </a:p>
        </p:txBody>
      </p:sp>
      <p:sp>
        <p:nvSpPr>
          <p:cNvPr id="2" name="Textfeld 1"/>
          <p:cNvSpPr txBox="1"/>
          <p:nvPr/>
        </p:nvSpPr>
        <p:spPr>
          <a:xfrm>
            <a:off x="204952" y="1054052"/>
            <a:ext cx="8477250" cy="132343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DE" sz="2000" dirty="0" smtClean="0"/>
              <a:t>„XPlan-Umring</a:t>
            </a:r>
            <a:r>
              <a:rPr lang="de-DE" sz="2000" dirty="0"/>
              <a:t>“ </a:t>
            </a:r>
            <a:endParaRPr lang="de-DE" sz="20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000" dirty="0" smtClean="0"/>
              <a:t>Auch aus mehreren Polygonen wird ein Objekt BP_Plan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000" dirty="0" smtClean="0"/>
              <a:t>Es wird eine zip-Datei erzeugt, die so heißt wie im Feld „Name“ eingetragen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000" dirty="0" smtClean="0"/>
              <a:t>Inhalt der zip-Datei ist nur </a:t>
            </a:r>
            <a:r>
              <a:rPr lang="de-DE" sz="2000" dirty="0"/>
              <a:t>eine Datei </a:t>
            </a:r>
            <a:r>
              <a:rPr lang="de-DE" sz="2000" dirty="0" smtClean="0"/>
              <a:t>„xplan.gml“</a:t>
            </a:r>
            <a:endParaRPr lang="de-DE" sz="2000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3149" y="2054443"/>
            <a:ext cx="4762500" cy="2228850"/>
          </a:xfrm>
          <a:prstGeom prst="rect">
            <a:avLst/>
          </a:prstGeom>
        </p:spPr>
      </p:pic>
      <p:sp>
        <p:nvSpPr>
          <p:cNvPr id="8" name="Rechteck 7"/>
          <p:cNvSpPr/>
          <p:nvPr/>
        </p:nvSpPr>
        <p:spPr>
          <a:xfrm>
            <a:off x="0" y="465083"/>
            <a:ext cx="2170659" cy="36933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de-DE" dirty="0"/>
              <a:t>Technische Hinweise </a:t>
            </a:r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4276" y="4131222"/>
            <a:ext cx="3724275" cy="2552700"/>
          </a:xfrm>
          <a:prstGeom prst="rect">
            <a:avLst/>
          </a:prstGeom>
        </p:spPr>
      </p:pic>
      <p:sp>
        <p:nvSpPr>
          <p:cNvPr id="13" name="Rechteck 12"/>
          <p:cNvSpPr/>
          <p:nvPr/>
        </p:nvSpPr>
        <p:spPr>
          <a:xfrm>
            <a:off x="4033345" y="5683497"/>
            <a:ext cx="3534103" cy="9233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de-DE" dirty="0"/>
              <a:t>Bei der Erfassung der </a:t>
            </a:r>
            <a:r>
              <a:rPr lang="de-DE" dirty="0" smtClean="0"/>
              <a:t>Polygone achten auf </a:t>
            </a:r>
            <a:r>
              <a:rPr lang="de-DE" dirty="0"/>
              <a:t>Unterschied Flächenrand und echter Rand</a:t>
            </a:r>
          </a:p>
        </p:txBody>
      </p:sp>
    </p:spTree>
    <p:extLst>
      <p:ext uri="{BB962C8B-B14F-4D97-AF65-F5344CB8AC3E}">
        <p14:creationId xmlns:p14="http://schemas.microsoft.com/office/powerpoint/2010/main" val="873272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/>
        </p:nvSpPr>
        <p:spPr>
          <a:xfrm>
            <a:off x="0" y="465083"/>
            <a:ext cx="12192000" cy="639291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8" name="Rechteck 7"/>
          <p:cNvSpPr/>
          <p:nvPr/>
        </p:nvSpPr>
        <p:spPr>
          <a:xfrm>
            <a:off x="0" y="465083"/>
            <a:ext cx="2170659" cy="36933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de-DE" dirty="0"/>
              <a:t>Technische Hinweise 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0" y="0"/>
            <a:ext cx="12192000" cy="36933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Szenario 1: </a:t>
            </a:r>
            <a:r>
              <a:rPr lang="de-DE" dirty="0" err="1" smtClean="0"/>
              <a:t>BPlan</a:t>
            </a:r>
            <a:r>
              <a:rPr lang="de-DE" dirty="0" smtClean="0"/>
              <a:t> </a:t>
            </a:r>
            <a:r>
              <a:rPr lang="de-DE" dirty="0"/>
              <a:t>"Malerviertel" in </a:t>
            </a:r>
            <a:r>
              <a:rPr lang="de-DE" dirty="0" smtClean="0"/>
              <a:t>Aufstellung</a:t>
            </a:r>
            <a:endParaRPr lang="de-DE" dirty="0"/>
          </a:p>
        </p:txBody>
      </p:sp>
      <p:sp>
        <p:nvSpPr>
          <p:cNvPr id="11" name="Rechteck 10"/>
          <p:cNvSpPr/>
          <p:nvPr/>
        </p:nvSpPr>
        <p:spPr>
          <a:xfrm>
            <a:off x="1945715" y="1131754"/>
            <a:ext cx="462742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 smtClean="0"/>
              <a:t>Umfangreiche Dokumentation zu XPlan-Umring</a:t>
            </a:r>
            <a:endParaRPr lang="de-DE" dirty="0">
              <a:hlinkClick r:id="rId2"/>
            </a:endParaRPr>
          </a:p>
          <a:p>
            <a:r>
              <a:rPr lang="de-DE" dirty="0" smtClean="0">
                <a:hlinkClick r:id="rId2"/>
              </a:rPr>
              <a:t>https</a:t>
            </a:r>
            <a:r>
              <a:rPr lang="de-DE" dirty="0">
                <a:hlinkClick r:id="rId2"/>
              </a:rPr>
              <a:t>://</a:t>
            </a:r>
            <a:r>
              <a:rPr lang="de-DE" dirty="0" smtClean="0">
                <a:hlinkClick r:id="rId2"/>
              </a:rPr>
              <a:t>github.com/kreis-viersen/xplan-umring</a:t>
            </a:r>
            <a:endParaRPr lang="de-DE" dirty="0" smtClean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88291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0" y="0"/>
            <a:ext cx="12192000" cy="36933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Szenario 1: </a:t>
            </a:r>
            <a:r>
              <a:rPr lang="de-DE" dirty="0" err="1" smtClean="0"/>
              <a:t>BPlan</a:t>
            </a:r>
            <a:r>
              <a:rPr lang="de-DE" dirty="0" smtClean="0"/>
              <a:t> "Malerviertel" in Aufstellung</a:t>
            </a:r>
            <a:endParaRPr lang="de-DE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7737" y="1031301"/>
            <a:ext cx="6096000" cy="4038600"/>
          </a:xfrm>
          <a:prstGeom prst="rect">
            <a:avLst/>
          </a:prstGeom>
        </p:spPr>
      </p:pic>
      <p:sp>
        <p:nvSpPr>
          <p:cNvPr id="4" name="Rechteck 3"/>
          <p:cNvSpPr/>
          <p:nvPr/>
        </p:nvSpPr>
        <p:spPr>
          <a:xfrm>
            <a:off x="8810297" y="6582131"/>
            <a:ext cx="3381703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800" dirty="0">
                <a:solidFill>
                  <a:schemeClr val="bg1">
                    <a:lumMod val="85000"/>
                  </a:schemeClr>
                </a:solidFill>
              </a:rPr>
              <a:t>https://pixabay.com/illustrations/place-name-sign-board-theory-4929731/</a:t>
            </a:r>
          </a:p>
        </p:txBody>
      </p:sp>
    </p:spTree>
    <p:extLst>
      <p:ext uri="{BB962C8B-B14F-4D97-AF65-F5344CB8AC3E}">
        <p14:creationId xmlns:p14="http://schemas.microsoft.com/office/powerpoint/2010/main" val="3587756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/>
          <p:cNvSpPr txBox="1"/>
          <p:nvPr/>
        </p:nvSpPr>
        <p:spPr>
          <a:xfrm>
            <a:off x="0" y="0"/>
            <a:ext cx="12192000" cy="36933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Szenario 2: </a:t>
            </a:r>
            <a:r>
              <a:rPr lang="de-DE" dirty="0" err="1" smtClean="0"/>
              <a:t>BPlan</a:t>
            </a:r>
            <a:r>
              <a:rPr lang="de-DE" dirty="0" smtClean="0"/>
              <a:t> "Malerviertel" wird rechtskräftig</a:t>
            </a:r>
            <a:endParaRPr lang="de-DE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1599" y="955740"/>
            <a:ext cx="6657975" cy="16969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125" y="1718501"/>
            <a:ext cx="4019550" cy="4410075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4515" y="3120190"/>
            <a:ext cx="3965793" cy="347336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Rechteck 7"/>
          <p:cNvSpPr/>
          <p:nvPr/>
        </p:nvSpPr>
        <p:spPr>
          <a:xfrm>
            <a:off x="969043" y="5702467"/>
            <a:ext cx="2602832" cy="42610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97481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1082</Words>
  <Application>Microsoft Office PowerPoint</Application>
  <PresentationFormat>Breitbild</PresentationFormat>
  <Paragraphs>208</Paragraphs>
  <Slides>47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47</vt:i4>
      </vt:variant>
    </vt:vector>
  </HeadingPairs>
  <TitlesOfParts>
    <vt:vector size="53" baseType="lpstr">
      <vt:lpstr>Adler</vt:lpstr>
      <vt:lpstr>Arial</vt:lpstr>
      <vt:lpstr>Calibri</vt:lpstr>
      <vt:lpstr>Calibri Light</vt:lpstr>
      <vt:lpstr>Wingdings</vt:lpstr>
      <vt:lpstr>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>Kreis Viersen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Stein, Michael</dc:creator>
  <cp:lastModifiedBy>Hinkeldey, Björn</cp:lastModifiedBy>
  <cp:revision>71</cp:revision>
  <dcterms:created xsi:type="dcterms:W3CDTF">2024-05-13T13:08:09Z</dcterms:created>
  <dcterms:modified xsi:type="dcterms:W3CDTF">2024-06-14T07:28:24Z</dcterms:modified>
</cp:coreProperties>
</file>